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1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1D49-A91A-4CFC-9D6C-E120B679167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96CD-1586-4AB3-B5CD-0F375EBA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21 Perfect German Words We Need In English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.buzzfeed.com/buzzfeed-static/static/2016-03/10/6/enhanced/webdr09/original-14363-1457609026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75" y="666974"/>
            <a:ext cx="9073730" cy="54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img.buzzfeed.com/buzzfeed-static/static/2016-03/10/7/enhanced/webdr10/original-17881-1457612472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69" y="548640"/>
            <a:ext cx="9429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013" y="441063"/>
            <a:ext cx="9659485" cy="58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15" y="645458"/>
            <a:ext cx="9055981" cy="54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213" y="623944"/>
            <a:ext cx="8984980" cy="54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49" y="484095"/>
            <a:ext cx="9322232" cy="56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181" y="462578"/>
            <a:ext cx="9410984" cy="57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23" y="376517"/>
            <a:ext cx="9180231" cy="55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778" y="193638"/>
            <a:ext cx="9677234" cy="5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24" y="903642"/>
            <a:ext cx="8505728" cy="51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910" y="580913"/>
            <a:ext cx="9268981" cy="56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24" y="710005"/>
            <a:ext cx="8612227" cy="52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23" y="537882"/>
            <a:ext cx="9322232" cy="56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74" y="570155"/>
            <a:ext cx="8771978" cy="53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buzzfeed.com/buzzfeed-static/static/2016-03/10/7/enhanced/webdr13/original-6230-145761461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6" y="365125"/>
            <a:ext cx="9429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buzzfeed.com/buzzfeed-static/static/2016-03/10/6/enhanced/webdr13/original-25063-1457609029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20" y="398033"/>
            <a:ext cx="9836986" cy="59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g.buzzfeed.com/buzzfeed-static/static/2016-03/10/7/enhanced/webdr07/original-25940-145761234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429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img.buzzfeed.com/buzzfeed-static/static/2016-03/10/6/enhanced/webdr03/original-24720-1457609020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852"/>
            <a:ext cx="9429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buzzfeed.com/buzzfeed-static/static/2016-03/10/6/enhanced/webdr05/original-18314-1457609029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" y="0"/>
            <a:ext cx="10458240" cy="6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buzzfeed.com/buzzfeed-static/static/2016-03/10/6/enhanced/webdr09/original-20297-1457609023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0" y="441064"/>
            <a:ext cx="9428733" cy="57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buzzfeed.com/buzzfeed-static/static/2016-03/10/6/enhanced/webdr03/original-1462-1457609026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52" y="720763"/>
            <a:ext cx="9180231" cy="55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21 Perfect German Words We Need In 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Perfect German Words We Need In English</dc:title>
  <dc:creator>KAMMANN, LINDA</dc:creator>
  <cp:lastModifiedBy>KAMMANN, LINDA</cp:lastModifiedBy>
  <cp:revision>2</cp:revision>
  <dcterms:created xsi:type="dcterms:W3CDTF">2016-11-08T12:42:01Z</dcterms:created>
  <dcterms:modified xsi:type="dcterms:W3CDTF">2016-11-08T12:42:13Z</dcterms:modified>
</cp:coreProperties>
</file>