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64" r:id="rId3"/>
    <p:sldId id="26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74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92" d="100"/>
          <a:sy n="92" d="100"/>
        </p:scale>
        <p:origin x="90" y="9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9/22/2016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9/22/2016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IRW6yVOHCQc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L: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character look like? </a:t>
            </a: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the character dress?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1482" y="2895600"/>
            <a:ext cx="469318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video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https://www.youtube.com/watch?v=IRW6yVOHCQc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325" b="9325"/>
          <a:stretch>
            <a:fillRect/>
          </a:stretch>
        </p:blipFill>
        <p:spPr>
          <a:xfrm>
            <a:off x="2437765" y="371743"/>
            <a:ext cx="731329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Characterization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Characterization tells the audience what they personality of the character is.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3" y="2788161"/>
            <a:ext cx="4976812" cy="2805677"/>
          </a:xfrm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241107">
            <a:off x="182956" y="1375048"/>
            <a:ext cx="3351927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For Example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 boy and the quiet girl were both well mannered and did not disobey their mother.</a:t>
            </a:r>
          </a:p>
          <a:p>
            <a:pPr marL="0" indent="0" algn="ctr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words describe the boy and girl?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Characterization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1428" y="1981200"/>
            <a:ext cx="4195366" cy="31496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Indirect characterization shows things that reveal the personality of a character.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five different methods to show characterization.</a:t>
            </a: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Think: </a:t>
            </a: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484301">
            <a:off x="6857590" y="2837120"/>
            <a:ext cx="4668837" cy="24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S: Speech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612" y="3200400"/>
            <a:ext cx="4786682" cy="338296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des the character say? How does the character speak?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4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T: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revealed through the character’s private thoughts and feelings?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5012" y="2971800"/>
            <a:ext cx="3831820" cy="28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E: Effect on others toward the character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994" y="2722562"/>
            <a:ext cx="3248025" cy="2428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revealed through the character’s effect on other people? How do other characters feel or behave in reaction to the character? </a:t>
            </a:r>
          </a:p>
        </p:txBody>
      </p:sp>
    </p:spTree>
    <p:extLst>
      <p:ext uri="{BB962C8B-B14F-4D97-AF65-F5344CB8AC3E}">
        <p14:creationId xmlns:p14="http://schemas.microsoft.com/office/powerpoint/2010/main" val="22722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A: Actions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2412" y="2667000"/>
            <a:ext cx="3883818" cy="318905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character do? How do the characters behave?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174</Words>
  <Application>Microsoft Office PowerPoint</Application>
  <PresentationFormat>Custom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Books 16x9</vt:lpstr>
      <vt:lpstr>Characterization</vt:lpstr>
      <vt:lpstr>Defining Characterization</vt:lpstr>
      <vt:lpstr>For Example</vt:lpstr>
      <vt:lpstr>Indirect Characterization</vt:lpstr>
      <vt:lpstr>Indirect Characterization</vt:lpstr>
      <vt:lpstr>S: Speech</vt:lpstr>
      <vt:lpstr>T: Thoughts</vt:lpstr>
      <vt:lpstr>E: Effect on others toward the character</vt:lpstr>
      <vt:lpstr>A: Actions</vt:lpstr>
      <vt:lpstr>L: Look</vt:lpstr>
      <vt:lpstr>A short 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2016-09-22T07:41:52Z</dcterms:created>
  <dcterms:modified xsi:type="dcterms:W3CDTF">2016-09-22T12:01:49Z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