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4"/>
  </p:notesMasterIdLst>
  <p:handoutMasterIdLst>
    <p:handoutMasterId r:id="rId15"/>
  </p:handout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D87A-18E6-48AA-9D92-80943963D244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6081-38D3-44C7-9606-9636204DDB22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57C9-4D32-4A12-87A5-B6A3F54886E8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F19A-8B9D-4BAF-B3CF-581ABC5A76B0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CE62-A67C-45C0-9A46-677D00669FB0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95DB-4000-4703-B016-8AAC7B01BD58}" type="datetime1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1694-1DBA-4F6B-894E-09E8A1C80EAE}" type="datetime1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05AF-90CA-4509-A852-0BAE918A28C0}" type="datetime1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3FCD-E86B-47AE-817A-4894806549CD}" type="datetime1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7D0C-1E6A-45B9-BF68-5FFFA446EB57}" type="datetime1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8297-6837-4539-BE78-C255461E3518}" type="datetime1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bg1"/>
                </a:solidFill>
              </a:defRPr>
            </a:lvl1pPr>
          </a:lstStyle>
          <a:p>
            <a:fld id="{18193A29-9700-485D-8CFB-D5ABAF026ECB}" type="datetime1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2000" kern="1200" spc="3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Gatsby 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2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five different methods of indirect characterization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u="sng" dirty="0"/>
              <a:t>S</a:t>
            </a:r>
            <a:r>
              <a:rPr lang="en-US" b="1" dirty="0"/>
              <a:t>peech </a:t>
            </a:r>
            <a:r>
              <a:rPr lang="en-US" dirty="0"/>
              <a:t>	What does the character say? How does the character speak? 	</a:t>
            </a:r>
          </a:p>
          <a:p>
            <a:pPr marL="0" indent="0">
              <a:buNone/>
            </a:pPr>
            <a:r>
              <a:rPr lang="en-US" b="1" u="sng" dirty="0"/>
              <a:t>T</a:t>
            </a:r>
            <a:r>
              <a:rPr lang="en-US" b="1" dirty="0"/>
              <a:t>houghts</a:t>
            </a:r>
            <a:r>
              <a:rPr lang="en-US" dirty="0"/>
              <a:t> 	What is revealed through the character’s private thoughts and feelings? </a:t>
            </a:r>
          </a:p>
          <a:p>
            <a:pPr marL="0" indent="0">
              <a:buNone/>
            </a:pPr>
            <a:r>
              <a:rPr lang="en-US" b="1" u="sng" dirty="0"/>
              <a:t>E</a:t>
            </a:r>
            <a:r>
              <a:rPr lang="en-US" b="1" dirty="0"/>
              <a:t>ffect on </a:t>
            </a:r>
            <a:r>
              <a:rPr lang="en-US" dirty="0"/>
              <a:t>others toward the character. </a:t>
            </a:r>
            <a:r>
              <a:rPr lang="en-US" dirty="0"/>
              <a:t> </a:t>
            </a:r>
            <a:r>
              <a:rPr lang="en-US" dirty="0" smtClean="0"/>
              <a:t>  What </a:t>
            </a:r>
            <a:r>
              <a:rPr lang="en-US" dirty="0"/>
              <a:t>is revealed through the character’s </a:t>
            </a:r>
            <a:r>
              <a:rPr lang="en-US" dirty="0" smtClean="0"/>
              <a:t>						  effect </a:t>
            </a:r>
            <a:r>
              <a:rPr lang="en-US" dirty="0"/>
              <a:t>on other people? How do </a:t>
            </a:r>
            <a:r>
              <a:rPr lang="en-US" dirty="0" smtClean="0"/>
              <a:t>other characters 					  feel </a:t>
            </a:r>
            <a:r>
              <a:rPr lang="en-US" dirty="0"/>
              <a:t>or behave in reaction to </a:t>
            </a:r>
            <a:r>
              <a:rPr lang="en-US" dirty="0" smtClean="0"/>
              <a:t>the character</a:t>
            </a:r>
            <a:r>
              <a:rPr lang="en-US" dirty="0"/>
              <a:t>? 	</a:t>
            </a:r>
          </a:p>
          <a:p>
            <a:pPr marL="0" indent="0">
              <a:buNone/>
            </a:pPr>
            <a:r>
              <a:rPr lang="en-US" b="1" u="sng" dirty="0"/>
              <a:t>A</a:t>
            </a:r>
            <a:r>
              <a:rPr lang="en-US" b="1" dirty="0"/>
              <a:t>ctions </a:t>
            </a:r>
            <a:r>
              <a:rPr lang="en-US" dirty="0"/>
              <a:t>	What does the character do? How does the character behave? 	</a:t>
            </a:r>
          </a:p>
          <a:p>
            <a:pPr marL="0" indent="0">
              <a:buNone/>
            </a:pPr>
            <a:r>
              <a:rPr lang="en-US" b="1" u="sng" dirty="0"/>
              <a:t>L</a:t>
            </a:r>
            <a:r>
              <a:rPr lang="en-US" b="1" dirty="0"/>
              <a:t>ooks </a:t>
            </a:r>
            <a:r>
              <a:rPr lang="en-US" dirty="0"/>
              <a:t>	What does the character look like? How does the character dress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indirect characterization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8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character look like?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character behave towards others? How do others behave toward the character?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character seem to care about?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adjectives does the author use to describe the character's personality?</a:t>
            </a:r>
          </a:p>
          <a:p>
            <a:pPr marL="0" indent="0" algn="ctr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character think or say?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Ask yourself these questions when trying to understand characterization:</a:t>
            </a:r>
          </a:p>
        </p:txBody>
      </p:sp>
    </p:spTree>
    <p:extLst>
      <p:ext uri="{BB962C8B-B14F-4D97-AF65-F5344CB8AC3E}">
        <p14:creationId xmlns:p14="http://schemas.microsoft.com/office/powerpoint/2010/main" val="357925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 smtClean="0"/>
              <a:t>Characterization </a:t>
            </a:r>
            <a:r>
              <a:rPr lang="en-US" sz="2400" b="1" dirty="0"/>
              <a:t>is the way in which authors </a:t>
            </a:r>
            <a:r>
              <a:rPr lang="en-US" sz="2400" b="1" dirty="0" smtClean="0"/>
              <a:t>share </a:t>
            </a:r>
            <a:r>
              <a:rPr lang="en-US" sz="2400" b="1" dirty="0"/>
              <a:t>information about their characters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1" y="4120704"/>
            <a:ext cx="4978400" cy="214950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Characterization?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3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b="1" dirty="0" smtClean="0"/>
          </a:p>
          <a:p>
            <a:pPr marL="0" indent="0" algn="ctr">
              <a:buNone/>
            </a:pPr>
            <a:r>
              <a:rPr lang="en-US" sz="2200" b="1" dirty="0" smtClean="0"/>
              <a:t>Characterization </a:t>
            </a:r>
            <a:r>
              <a:rPr lang="en-US" sz="2200" b="1" dirty="0"/>
              <a:t>is a crucial part of making a story compelling. In order to interest and move readers, characters need to seem real. Authors achieve this by providing details that make characters individual and particular. Good characterization gives readers a strong sense of characters' personalities and complexities; it makes characters vivid, alive and believable.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2" y="2701636"/>
            <a:ext cx="2922443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Portray a character’s thoughts and motivations.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 use characterization to….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" y="2600498"/>
            <a:ext cx="2697018" cy="26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0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dialogue to allow a character’s words to reveal something important about his or her nature.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 use characterization to….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07" y="2545080"/>
            <a:ext cx="2117329" cy="29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7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a character’s actions to reveal his or her personality.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 use characterization to….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93" y="2723478"/>
            <a:ext cx="2001173" cy="28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04" y="1447800"/>
            <a:ext cx="2923991" cy="42672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others’ reactions to the character or person they are portraying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 use characterization to….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8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80" y="2331026"/>
            <a:ext cx="3080327" cy="2566939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audience what the personality of the character is.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characterization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4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Characterization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that reveal the personality of a character</a:t>
            </a:r>
            <a:r>
              <a:rPr lang="en-US" dirty="0"/>
              <a:t>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5" y="1890712"/>
            <a:ext cx="2381250" cy="35337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characterization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0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" id="{F73515D9-E602-4B24-9C15-179BF6DE761B}" vid="{0588FFC9-F6B0-4B64-ACDF-0282AA5DB8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Ocean design template</vt:lpstr>
      <vt:lpstr>Characterization</vt:lpstr>
      <vt:lpstr>What is Characterization?</vt:lpstr>
      <vt:lpstr>Why is it important?</vt:lpstr>
      <vt:lpstr>Authors use characterization to….</vt:lpstr>
      <vt:lpstr>Authors use characterization to…. </vt:lpstr>
      <vt:lpstr>Authors use characterization to…. </vt:lpstr>
      <vt:lpstr>Authors use characterization to…. </vt:lpstr>
      <vt:lpstr>Direct characterization</vt:lpstr>
      <vt:lpstr>Indirect characterization</vt:lpstr>
      <vt:lpstr>Types of indirect characterization</vt:lpstr>
      <vt:lpstr>Ask yourself these questions when trying to understand characterization: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2015-02-10T15:25:47Z</dcterms:created>
  <dcterms:modified xsi:type="dcterms:W3CDTF">2015-02-10T16:09:31Z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