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Helping Verbs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Deutsch I </a:t>
            </a:r>
            <a:r>
              <a:rPr lang="en-US" dirty="0" err="1" smtClean="0"/>
              <a:t>Kapitel</a:t>
            </a:r>
            <a:r>
              <a:rPr lang="en-US" dirty="0" smtClean="0"/>
              <a:t> 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01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helping verb?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Helping verbs can also be called modal auxiliary verbs.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28" y="2222500"/>
            <a:ext cx="5139194" cy="3638550"/>
          </a:xfrm>
        </p:spPr>
      </p:pic>
    </p:spTree>
    <p:extLst>
      <p:ext uri="{BB962C8B-B14F-4D97-AF65-F5344CB8AC3E}">
        <p14:creationId xmlns:p14="http://schemas.microsoft.com/office/powerpoint/2010/main" val="201211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helping verb?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A helping verb is a verb that gives further meaning to a sentence. </a:t>
            </a:r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smtClean="0"/>
              <a:t>I would like to buy a car.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25" y="2222500"/>
            <a:ext cx="4851400" cy="3638550"/>
          </a:xfrm>
        </p:spPr>
      </p:pic>
    </p:spTree>
    <p:extLst>
      <p:ext uri="{BB962C8B-B14F-4D97-AF65-F5344CB8AC3E}">
        <p14:creationId xmlns:p14="http://schemas.microsoft.com/office/powerpoint/2010/main" val="29965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möchte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2222500"/>
            <a:ext cx="4851400" cy="36385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err="1" smtClean="0"/>
              <a:t>Möchte</a:t>
            </a:r>
            <a:r>
              <a:rPr lang="en-US" sz="2400" b="1" dirty="0" smtClean="0"/>
              <a:t> is a helping verb.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6089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möchte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You use </a:t>
            </a:r>
            <a:r>
              <a:rPr lang="en-US" sz="2400" b="1" dirty="0" err="1" smtClean="0"/>
              <a:t>möchte</a:t>
            </a:r>
            <a:r>
              <a:rPr lang="en-US" sz="2400" b="1" dirty="0" smtClean="0"/>
              <a:t> when you make a wish or when you would like something. </a:t>
            </a:r>
          </a:p>
          <a:p>
            <a:pPr marL="0" indent="0" algn="ctr">
              <a:buNone/>
            </a:pP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75" y="2310342"/>
            <a:ext cx="5194300" cy="3462866"/>
          </a:xfrm>
        </p:spPr>
      </p:pic>
    </p:spTree>
    <p:extLst>
      <p:ext uri="{BB962C8B-B14F-4D97-AF65-F5344CB8AC3E}">
        <p14:creationId xmlns:p14="http://schemas.microsoft.com/office/powerpoint/2010/main" val="425735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möchte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2304875"/>
            <a:ext cx="5184775" cy="34737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It means would like.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022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Verb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19" y="2222500"/>
            <a:ext cx="4726837" cy="36385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It is a type of verb that doesn’t follow the regular verb pattern.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8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conjugate </a:t>
            </a:r>
            <a:r>
              <a:rPr lang="en-US" dirty="0" err="1" smtClean="0"/>
              <a:t>möchte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err="1" smtClean="0"/>
              <a:t>Möchten</a:t>
            </a: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ich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möchte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wir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möchten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du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möchtest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ihr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möchtet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sie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möchte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sie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möchten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chemeClr val="tx1">
                    <a:lumMod val="85000"/>
                  </a:schemeClr>
                </a:solidFill>
              </a:rPr>
              <a:t>Sie</a:t>
            </a:r>
            <a:r>
              <a:rPr lang="en-US" sz="2400" b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85000"/>
                  </a:schemeClr>
                </a:solidFill>
              </a:rPr>
              <a:t>möchten</a:t>
            </a:r>
            <a:endParaRPr lang="en-US" sz="2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75" y="2430465"/>
            <a:ext cx="5194300" cy="3222619"/>
          </a:xfrm>
        </p:spPr>
      </p:pic>
    </p:spTree>
    <p:extLst>
      <p:ext uri="{BB962C8B-B14F-4D97-AF65-F5344CB8AC3E}">
        <p14:creationId xmlns:p14="http://schemas.microsoft.com/office/powerpoint/2010/main" val="2112062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Beispiel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2314597"/>
            <a:ext cx="5184775" cy="34543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err="1" smtClean="0"/>
              <a:t>Ich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möchte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eine</a:t>
            </a:r>
            <a:r>
              <a:rPr lang="en-US" sz="2400" b="1" dirty="0" smtClean="0"/>
              <a:t> Cola.</a:t>
            </a:r>
          </a:p>
          <a:p>
            <a:pPr marL="0" indent="0" algn="ctr">
              <a:buNone/>
            </a:pPr>
            <a:r>
              <a:rPr lang="en-US" sz="2400" b="1" dirty="0" smtClean="0"/>
              <a:t>Du </a:t>
            </a:r>
            <a:r>
              <a:rPr lang="en-US" sz="2400" b="1" dirty="0" err="1" smtClean="0"/>
              <a:t>möchtest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Saft</a:t>
            </a:r>
            <a:r>
              <a:rPr lang="en-US" sz="2400" b="1" dirty="0" smtClean="0"/>
              <a:t>.</a:t>
            </a:r>
          </a:p>
          <a:p>
            <a:pPr marL="0" indent="0" algn="ctr">
              <a:buNone/>
            </a:pPr>
            <a:r>
              <a:rPr lang="en-US" sz="2400" b="1" dirty="0" err="1" smtClean="0"/>
              <a:t>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möchte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Stück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Kuchen</a:t>
            </a:r>
            <a:r>
              <a:rPr lang="en-US" sz="2400" b="1" dirty="0" smtClean="0"/>
              <a:t>.</a:t>
            </a:r>
          </a:p>
          <a:p>
            <a:pPr marL="0" indent="0" algn="ctr">
              <a:buNone/>
            </a:pPr>
            <a:r>
              <a:rPr lang="en-US" sz="2400" b="1" dirty="0" err="1" smtClean="0"/>
              <a:t>Wir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möchten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Kekse</a:t>
            </a:r>
            <a:r>
              <a:rPr lang="en-US" sz="2400" b="1" dirty="0" smtClean="0"/>
              <a:t>.</a:t>
            </a:r>
          </a:p>
          <a:p>
            <a:pPr marL="0" indent="0" algn="ctr">
              <a:buNone/>
            </a:pPr>
            <a:r>
              <a:rPr lang="en-US" sz="2400" b="1" dirty="0" err="1" smtClean="0"/>
              <a:t>Sie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möchten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auch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Kuchen</a:t>
            </a:r>
            <a:r>
              <a:rPr lang="en-US" sz="2400" b="1" dirty="0" smtClean="0"/>
              <a:t>.</a:t>
            </a:r>
          </a:p>
          <a:p>
            <a:pPr marL="0" indent="0" algn="ctr">
              <a:buNone/>
            </a:pPr>
            <a:r>
              <a:rPr lang="en-US" sz="2400" b="1" dirty="0" err="1" smtClean="0"/>
              <a:t>Ihr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möchtet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nichts</a:t>
            </a:r>
            <a:r>
              <a:rPr lang="en-US" sz="2400" b="1" dirty="0"/>
              <a:t>?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72324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12</TotalTime>
  <Words>146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Wingdings 2</vt:lpstr>
      <vt:lpstr>Quotable</vt:lpstr>
      <vt:lpstr>Helping Verbs </vt:lpstr>
      <vt:lpstr>What is a helping verb?</vt:lpstr>
      <vt:lpstr>What is a helping verb?</vt:lpstr>
      <vt:lpstr>möchte</vt:lpstr>
      <vt:lpstr>möchte</vt:lpstr>
      <vt:lpstr>möchte</vt:lpstr>
      <vt:lpstr>The Verb</vt:lpstr>
      <vt:lpstr>How to conjugate möchte</vt:lpstr>
      <vt:lpstr>Zum Beispiel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Verbs</dc:title>
  <dc:creator>Linda Kammann</dc:creator>
  <cp:lastModifiedBy>Linda Kammann</cp:lastModifiedBy>
  <cp:revision>2</cp:revision>
  <dcterms:created xsi:type="dcterms:W3CDTF">2016-01-10T22:35:32Z</dcterms:created>
  <dcterms:modified xsi:type="dcterms:W3CDTF">2016-01-10T22:48:02Z</dcterms:modified>
</cp:coreProperties>
</file>