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1" r:id="rId8"/>
    <p:sldId id="260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Order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Deutsch I </a:t>
            </a:r>
            <a:r>
              <a:rPr lang="en-US" dirty="0" err="1" smtClean="0"/>
              <a:t>Kapitel</a:t>
            </a:r>
            <a:r>
              <a:rPr lang="en-US" dirty="0" smtClean="0"/>
              <a:t> 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156" y="3148806"/>
            <a:ext cx="2628900" cy="17430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Nach</a:t>
            </a:r>
            <a:r>
              <a:rPr lang="en-US" b="1" dirty="0">
                <a:solidFill>
                  <a:srgbClr val="FF0000"/>
                </a:solidFill>
              </a:rPr>
              <a:t> der </a:t>
            </a:r>
            <a:r>
              <a:rPr lang="en-US" b="1" dirty="0" err="1">
                <a:solidFill>
                  <a:srgbClr val="FF0000"/>
                </a:solidFill>
              </a:rPr>
              <a:t>Schule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spielen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wir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Fußball</a:t>
            </a:r>
            <a:r>
              <a:rPr lang="en-US" b="1" dirty="0">
                <a:solidFill>
                  <a:srgbClr val="FFFF00"/>
                </a:solidFill>
              </a:rPr>
              <a:t>.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NO COMMAS!!!!!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0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The general rule is </a:t>
            </a:r>
          </a:p>
          <a:p>
            <a:pPr marL="0" indent="0" algn="ctr">
              <a:buNone/>
            </a:pPr>
            <a:r>
              <a:rPr lang="en-US" sz="3200" b="1" dirty="0" smtClean="0"/>
              <a:t>Subject + verb + Time +Manner + Place</a:t>
            </a:r>
          </a:p>
          <a:p>
            <a:pPr marL="0" indent="0" algn="ctr">
              <a:buNone/>
            </a:pPr>
            <a:r>
              <a:rPr lang="en-US" sz="3200" b="1" dirty="0" smtClean="0"/>
              <a:t>(</a:t>
            </a:r>
            <a:r>
              <a:rPr lang="en-US" sz="3200" b="1" dirty="0" err="1" smtClean="0"/>
              <a:t>TeMPo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319" y="3091656"/>
            <a:ext cx="2466975" cy="1857375"/>
          </a:xfrm>
        </p:spPr>
      </p:pic>
    </p:spTree>
    <p:extLst>
      <p:ext uri="{BB962C8B-B14F-4D97-AF65-F5344CB8AC3E}">
        <p14:creationId xmlns:p14="http://schemas.microsoft.com/office/powerpoint/2010/main" val="2623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856" y="3220244"/>
            <a:ext cx="2857500" cy="1600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If something besides the verb comes first, the subject must be as close to the verb as possible. (Right behind it)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9140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Word order is the position of words in the sentence. </a:t>
            </a:r>
          </a:p>
          <a:p>
            <a:pPr marL="0" indent="0" algn="ctr">
              <a:buNone/>
            </a:pPr>
            <a:endParaRPr lang="en-US" sz="3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313" y="4146282"/>
            <a:ext cx="3172219" cy="2296082"/>
          </a:xfrm>
        </p:spPr>
      </p:pic>
    </p:spTree>
    <p:extLst>
      <p:ext uri="{BB962C8B-B14F-4D97-AF65-F5344CB8AC3E}">
        <p14:creationId xmlns:p14="http://schemas.microsoft.com/office/powerpoint/2010/main" val="35614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036" y="2249488"/>
            <a:ext cx="4427140" cy="354171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In German, the subject does not always need to be first.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1777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55" y="1870724"/>
            <a:ext cx="3606466" cy="239993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The firm rule is that the verb is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ALWAYS, ALWAYS, ALWAYS </a:t>
            </a:r>
            <a:r>
              <a:rPr lang="en-US" sz="3200" b="1" dirty="0" smtClean="0"/>
              <a:t>is in the second position in a simple sentence.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3554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In German, you can put the topic you want to emphasize first for effect. </a:t>
            </a:r>
          </a:p>
          <a:p>
            <a:pPr marL="0" indent="0" algn="ctr">
              <a:buNone/>
            </a:pPr>
            <a:endParaRPr lang="en-US" sz="3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279" y="2249486"/>
            <a:ext cx="4432124" cy="2271929"/>
          </a:xfrm>
        </p:spPr>
      </p:pic>
    </p:spTree>
    <p:extLst>
      <p:ext uri="{BB962C8B-B14F-4D97-AF65-F5344CB8AC3E}">
        <p14:creationId xmlns:p14="http://schemas.microsoft.com/office/powerpoint/2010/main" val="103952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solidFill>
                  <a:srgbClr val="002060"/>
                </a:solidFill>
              </a:rPr>
              <a:t>Wir</a:t>
            </a:r>
            <a:r>
              <a:rPr lang="en-US" sz="3200" b="1" dirty="0" smtClean="0"/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spielen</a:t>
            </a:r>
            <a:r>
              <a:rPr lang="en-US" sz="3200" b="1" dirty="0" smtClean="0"/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nach</a:t>
            </a:r>
            <a:r>
              <a:rPr lang="en-US" sz="3200" b="1" dirty="0" smtClean="0">
                <a:solidFill>
                  <a:srgbClr val="FF0000"/>
                </a:solidFill>
              </a:rPr>
              <a:t> der </a:t>
            </a:r>
            <a:r>
              <a:rPr lang="en-US" sz="3200" b="1" dirty="0" err="1" smtClean="0">
                <a:solidFill>
                  <a:srgbClr val="FF0000"/>
                </a:solidFill>
              </a:rPr>
              <a:t>Schule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Fußball</a:t>
            </a:r>
            <a:r>
              <a:rPr lang="en-US" sz="3200" b="1" dirty="0" smtClean="0">
                <a:solidFill>
                  <a:srgbClr val="FFFF0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en-US" sz="3200" b="1" dirty="0" smtClean="0"/>
              <a:t>(a standard simple sentence)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274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Wir</a:t>
            </a:r>
            <a:r>
              <a:rPr lang="en-US" b="1" dirty="0" smtClean="0">
                <a:solidFill>
                  <a:srgbClr val="002060"/>
                </a:solidFill>
              </a:rPr>
              <a:t>: Subject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spielen</a:t>
            </a:r>
            <a:r>
              <a:rPr lang="en-US" b="1" dirty="0" smtClean="0">
                <a:solidFill>
                  <a:srgbClr val="7030A0"/>
                </a:solidFill>
              </a:rPr>
              <a:t>: verb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nach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der </a:t>
            </a:r>
            <a:r>
              <a:rPr lang="en-US" b="1" dirty="0" err="1" smtClean="0">
                <a:solidFill>
                  <a:srgbClr val="FF0000"/>
                </a:solidFill>
              </a:rPr>
              <a:t>Schule</a:t>
            </a:r>
            <a:r>
              <a:rPr lang="en-US" b="1" dirty="0" smtClean="0">
                <a:solidFill>
                  <a:srgbClr val="FF0000"/>
                </a:solidFill>
              </a:rPr>
              <a:t>: time expression 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Fußball</a:t>
            </a:r>
            <a:r>
              <a:rPr lang="en-US" b="1" dirty="0" smtClean="0">
                <a:solidFill>
                  <a:srgbClr val="FFFF00"/>
                </a:solidFill>
              </a:rPr>
              <a:t>: object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55" y="3177381"/>
            <a:ext cx="3488125" cy="2173937"/>
          </a:xfrm>
        </p:spPr>
      </p:pic>
    </p:spTree>
    <p:extLst>
      <p:ext uri="{BB962C8B-B14F-4D97-AF65-F5344CB8AC3E}">
        <p14:creationId xmlns:p14="http://schemas.microsoft.com/office/powerpoint/2010/main" val="33383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31" y="3263106"/>
            <a:ext cx="3028950" cy="15144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Time first:</a:t>
            </a:r>
          </a:p>
          <a:p>
            <a:pPr marL="0" indent="0">
              <a:buNone/>
            </a:pPr>
            <a:r>
              <a:rPr lang="en-US" sz="3200" b="1" dirty="0" err="1" smtClean="0">
                <a:solidFill>
                  <a:srgbClr val="FF0000"/>
                </a:solidFill>
              </a:rPr>
              <a:t>Nach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der </a:t>
            </a:r>
            <a:r>
              <a:rPr lang="en-US" sz="3200" b="1" dirty="0" err="1">
                <a:solidFill>
                  <a:srgbClr val="FF0000"/>
                </a:solidFill>
              </a:rPr>
              <a:t>Schule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spielen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wir</a:t>
            </a:r>
            <a:r>
              <a:rPr lang="en-US" sz="3200" b="1" dirty="0" smtClean="0"/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Fußball</a:t>
            </a:r>
            <a:r>
              <a:rPr lang="en-US" sz="3200" b="1" dirty="0">
                <a:solidFill>
                  <a:srgbClr val="FFFF00"/>
                </a:solidFill>
              </a:rPr>
              <a:t>.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/>
              <a:t>I want to emphasize the time.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980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Fußball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spielen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wir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nach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der </a:t>
            </a:r>
            <a:r>
              <a:rPr lang="en-US" b="1" dirty="0" err="1" smtClean="0">
                <a:solidFill>
                  <a:srgbClr val="FF0000"/>
                </a:solidFill>
              </a:rPr>
              <a:t>Schule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( I want to emphasize that we are playing football)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31" y="3105944"/>
            <a:ext cx="2495550" cy="1828800"/>
          </a:xfrm>
        </p:spPr>
      </p:pic>
    </p:spTree>
    <p:extLst>
      <p:ext uri="{BB962C8B-B14F-4D97-AF65-F5344CB8AC3E}">
        <p14:creationId xmlns:p14="http://schemas.microsoft.com/office/powerpoint/2010/main" val="275597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24</TotalTime>
  <Words>207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Word Order </vt:lpstr>
      <vt:lpstr>Word Order</vt:lpstr>
      <vt:lpstr>Word order</vt:lpstr>
      <vt:lpstr>Word order</vt:lpstr>
      <vt:lpstr>Word order</vt:lpstr>
      <vt:lpstr>Zum beispiel:</vt:lpstr>
      <vt:lpstr>Word order</vt:lpstr>
      <vt:lpstr>Word order</vt:lpstr>
      <vt:lpstr>Word order</vt:lpstr>
      <vt:lpstr>Word order</vt:lpstr>
      <vt:lpstr>Word order</vt:lpstr>
      <vt:lpstr>Word order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Order</dc:title>
  <dc:creator>KAMMANN, LINDA</dc:creator>
  <cp:lastModifiedBy>KAMMANN, LINDA</cp:lastModifiedBy>
  <cp:revision>3</cp:revision>
  <dcterms:created xsi:type="dcterms:W3CDTF">2015-12-15T11:34:59Z</dcterms:created>
  <dcterms:modified xsi:type="dcterms:W3CDTF">2015-12-15T11:59:35Z</dcterms:modified>
</cp:coreProperties>
</file>