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1E07-BF3E-4AC5-A7A7-CDD57060FC61}" type="datetimeFigureOut">
              <a:rPr lang="en-US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90E2E-FB11-4753-A234-A5889EEE83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0E2E-FB11-4753-A234-A5889EEE83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0E2E-FB11-4753-A234-A5889EEE83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Possessives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Possessives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 possessive is a type of article that shows ownership.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904169"/>
            <a:ext cx="3475037" cy="5049663"/>
          </a:xfrm>
        </p:spPr>
      </p:pic>
    </p:spTree>
    <p:extLst>
      <p:ext uri="{BB962C8B-B14F-4D97-AF65-F5344CB8AC3E}">
        <p14:creationId xmlns:p14="http://schemas.microsoft.com/office/powerpoint/2010/main" val="346425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Possessives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416896"/>
            <a:ext cx="3475038" cy="20242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In English, these are words like my and your, his and her.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6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Possessives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In German, the possessive article is determined by the gender of the noun</a:t>
            </a:r>
          </a:p>
          <a:p>
            <a:pPr marL="0" indent="0" algn="ctr">
              <a:buNone/>
            </a:pPr>
            <a:r>
              <a:rPr lang="en-US" sz="2800" b="1" dirty="0" smtClean="0"/>
              <a:t>AND </a:t>
            </a:r>
          </a:p>
          <a:p>
            <a:pPr marL="0" indent="0" algn="ctr">
              <a:buNone/>
            </a:pPr>
            <a:r>
              <a:rPr lang="en-US" sz="2800" b="1" dirty="0" smtClean="0"/>
              <a:t>Who has ownership.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63" y="3369056"/>
            <a:ext cx="2771606" cy="2078707"/>
          </a:xfrm>
        </p:spPr>
      </p:pic>
    </p:spTree>
    <p:extLst>
      <p:ext uri="{BB962C8B-B14F-4D97-AF65-F5344CB8AC3E}">
        <p14:creationId xmlns:p14="http://schemas.microsoft.com/office/powerpoint/2010/main" val="161612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Possessives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73" y="2496802"/>
            <a:ext cx="2794000" cy="2044700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6725021"/>
              </p:ext>
            </p:extLst>
          </p:nvPr>
        </p:nvGraphicFramePr>
        <p:xfrm>
          <a:off x="8010143" y="1525181"/>
          <a:ext cx="3475038" cy="358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rbel" charset="0"/>
                        </a:rPr>
                        <a:t>Englisch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orbel" charset="0"/>
                        </a:rPr>
                        <a:t>Deutsch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mein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your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dein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his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sein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ihr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sein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62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Possessives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They also have endings.  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They are part of the indefinite articles.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80" y="2486587"/>
            <a:ext cx="3415908" cy="2561931"/>
          </a:xfrm>
        </p:spPr>
      </p:pic>
    </p:spTree>
    <p:extLst>
      <p:ext uri="{BB962C8B-B14F-4D97-AF65-F5344CB8AC3E}">
        <p14:creationId xmlns:p14="http://schemas.microsoft.com/office/powerpoint/2010/main" val="140209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Possessives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443264"/>
            <a:ext cx="3475038" cy="397147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They use the same endings as the indefinite articles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9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Chart!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9551570"/>
              </p:ext>
            </p:extLst>
          </p:nvPr>
        </p:nvGraphicFramePr>
        <p:xfrm>
          <a:off x="4649273" y="437882"/>
          <a:ext cx="6168980" cy="654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42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Nominative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Accusative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Dative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4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Masculine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/>
                        <a:t>mein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dein</a:t>
                      </a:r>
                      <a:r>
                        <a:rPr lang="en-US" sz="2400" b="1" dirty="0" smtClean="0"/>
                        <a:t>, sein, </a:t>
                      </a:r>
                      <a:r>
                        <a:rPr lang="en-US" sz="2400" b="1" dirty="0" err="1" smtClean="0"/>
                        <a:t>ihr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4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Feminine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/>
                        <a:t>Meine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deine</a:t>
                      </a:r>
                      <a:r>
                        <a:rPr lang="en-US" sz="2400" b="1" dirty="0" smtClean="0"/>
                        <a:t>, seine, </a:t>
                      </a:r>
                      <a:r>
                        <a:rPr lang="en-US" sz="2400" b="1" dirty="0" err="1" smtClean="0"/>
                        <a:t>ihre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4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Neuter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mein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dein</a:t>
                      </a:r>
                      <a:r>
                        <a:rPr lang="en-US" sz="2400" b="1" dirty="0" smtClean="0"/>
                        <a:t>, sein, </a:t>
                      </a:r>
                      <a:r>
                        <a:rPr lang="en-US" sz="2400" b="1" dirty="0" err="1" smtClean="0"/>
                        <a:t>ihr</a:t>
                      </a:r>
                      <a:endParaRPr lang="en-US" sz="2400" b="1" dirty="0" smtClean="0"/>
                    </a:p>
                    <a:p>
                      <a:pPr algn="l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4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Plural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meine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deine</a:t>
                      </a:r>
                      <a:r>
                        <a:rPr lang="en-US" sz="2400" b="1" dirty="0" smtClean="0"/>
                        <a:t>, seine, </a:t>
                      </a:r>
                      <a:r>
                        <a:rPr lang="en-US" sz="2400" b="1" dirty="0" err="1" smtClean="0"/>
                        <a:t>ihre</a:t>
                      </a:r>
                      <a:endParaRPr lang="en-US" sz="2400" b="1" dirty="0" smtClean="0"/>
                    </a:p>
                    <a:p>
                      <a:pPr algn="l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21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Mein Auto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kaputt</a:t>
            </a:r>
            <a:r>
              <a:rPr lang="en-US" sz="2800" b="1" dirty="0" smtClean="0"/>
              <a:t>.</a:t>
            </a:r>
          </a:p>
          <a:p>
            <a:pPr marL="0" indent="0" algn="ctr">
              <a:buNone/>
            </a:pPr>
            <a:r>
              <a:rPr lang="en-US" sz="2800" b="1" dirty="0" err="1" smtClean="0"/>
              <a:t>Deine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Schwester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10 </a:t>
            </a:r>
            <a:r>
              <a:rPr lang="en-US" sz="2800" b="1" dirty="0" err="1" smtClean="0"/>
              <a:t>Jahre</a:t>
            </a:r>
            <a:r>
              <a:rPr lang="en-US" sz="2800" b="1" dirty="0" smtClean="0"/>
              <a:t> alt. </a:t>
            </a:r>
          </a:p>
          <a:p>
            <a:pPr marL="0" indent="0" algn="ctr">
              <a:buNone/>
            </a:pPr>
            <a:r>
              <a:rPr lang="en-US" sz="2800" b="1" dirty="0" err="1" smtClean="0"/>
              <a:t>Ihr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Vater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heißt</a:t>
            </a:r>
            <a:r>
              <a:rPr lang="en-US" sz="2800" b="1" dirty="0" smtClean="0"/>
              <a:t> Ingo.</a:t>
            </a:r>
          </a:p>
          <a:p>
            <a:pPr marL="0" indent="0" algn="ctr">
              <a:buNone/>
            </a:pPr>
            <a:r>
              <a:rPr lang="en-US" sz="2800" b="1" dirty="0" smtClean="0"/>
              <a:t>Seine Mutter </a:t>
            </a:r>
            <a:r>
              <a:rPr lang="en-US" sz="2800" b="1" dirty="0" err="1" smtClean="0"/>
              <a:t>heißt</a:t>
            </a:r>
            <a:r>
              <a:rPr lang="en-US" sz="2800" b="1" dirty="0" smtClean="0"/>
              <a:t> Kristina. 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126113"/>
            <a:ext cx="3475037" cy="2605774"/>
          </a:xfrm>
        </p:spPr>
      </p:pic>
    </p:spTree>
    <p:extLst>
      <p:ext uri="{BB962C8B-B14F-4D97-AF65-F5344CB8AC3E}">
        <p14:creationId xmlns:p14="http://schemas.microsoft.com/office/powerpoint/2010/main" val="312978322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12</TotalTime>
  <Words>156</Words>
  <Application>Microsoft Office PowerPoint</Application>
  <PresentationFormat>Widescreen</PresentationFormat>
  <Paragraphs>45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Frame</vt:lpstr>
      <vt:lpstr>The Possessives</vt:lpstr>
      <vt:lpstr>The Possessives</vt:lpstr>
      <vt:lpstr>The Possessives</vt:lpstr>
      <vt:lpstr>The Possessives</vt:lpstr>
      <vt:lpstr>The Possessives</vt:lpstr>
      <vt:lpstr>The Possessives</vt:lpstr>
      <vt:lpstr>The Possessives </vt:lpstr>
      <vt:lpstr>The Chart!</vt:lpstr>
      <vt:lpstr>Zum Beispiel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Possessives</dc:title>
  <dc:creator>Linda Kammann</dc:creator>
  <cp:lastModifiedBy>Linda Kammann</cp:lastModifiedBy>
  <cp:revision>3</cp:revision>
  <dcterms:created xsi:type="dcterms:W3CDTF">2016-01-10T23:15:21Z</dcterms:created>
  <dcterms:modified xsi:type="dcterms:W3CDTF">2016-01-14T13:54:31Z</dcterms:modified>
</cp:coreProperties>
</file>