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C6DF2-EC7A-47D3-87A4-8DE70094554D}" type="datetimeFigureOut">
              <a:rPr lang="en-US"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CEBF8-C462-49C0-93C6-75FDD18296B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5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CEBF8-C462-49C0-93C6-75FDD18296B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6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CEBF8-C462-49C0-93C6-75FDD18296B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1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CEBF8-C462-49C0-93C6-75FDD18296B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4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CEBF8-C462-49C0-93C6-75FDD18296B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65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CEBF8-C462-49C0-93C6-75FDD18296B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7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CEBF8-C462-49C0-93C6-75FDD18296B3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83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CEBF8-C462-49C0-93C6-75FDD18296B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99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CEBF8-C462-49C0-93C6-75FDD18296B3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kennen und wissen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Deutsch II Kapitel 10-1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wissen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/>
              <a:t>Remember the verb wissen?</a:t>
            </a:r>
            <a:endParaRPr lang="en-US" dirty="0"/>
          </a:p>
          <a:p>
            <a:pPr marL="0" indent="0" algn="ctr">
              <a:buNone/>
            </a:pPr>
            <a:r>
              <a:rPr lang="en-US"/>
              <a:t>It is irregular.</a:t>
            </a:r>
            <a:endParaRPr lang="en-US" dirty="0"/>
          </a:p>
          <a:p>
            <a:pPr marL="0" indent="0" algn="ctr">
              <a:buNone/>
            </a:pPr>
            <a:r>
              <a:rPr lang="en-US"/>
              <a:t>It means to know (for a fact)</a:t>
            </a:r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/>
              <a:t>Ich weiβ, dass wir Hausaufgaben haben. </a:t>
            </a:r>
            <a:endParaRPr lang="en-US" dirty="0"/>
          </a:p>
        </p:txBody>
      </p:sp>
      <p:pic>
        <p:nvPicPr>
          <p:cNvPr id="5" name="Content Placeholder 4" descr="Bildübersicht Eisenach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45856" y="2336800"/>
            <a:ext cx="4397575" cy="3598863"/>
          </a:xfrm>
        </p:spPr>
      </p:pic>
    </p:spTree>
    <p:extLst>
      <p:ext uri="{BB962C8B-B14F-4D97-AF65-F5344CB8AC3E}">
        <p14:creationId xmlns:p14="http://schemas.microsoft.com/office/powerpoint/2010/main" val="409750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wissen</a:t>
            </a:r>
            <a:endParaRPr lang="en-US" dirty="0"/>
          </a:p>
        </p:txBody>
      </p:sp>
      <p:pic>
        <p:nvPicPr>
          <p:cNvPr id="6" name="Content Placeholder 5" descr="Erfurt - Urlaub, Reisen und Hotels in Thüringen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1038" y="2493780"/>
            <a:ext cx="4697412" cy="3284903"/>
          </a:xfr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8453984"/>
              </p:ext>
            </p:extLst>
          </p:nvPr>
        </p:nvGraphicFramePr>
        <p:xfrm>
          <a:off x="5594350" y="2336800"/>
          <a:ext cx="470005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686">
                  <a:extLst>
                    <a:ext uri="{9D8B030D-6E8A-4147-A177-3AD203B41FA5}">
                      <a16:colId xmlns:a16="http://schemas.microsoft.com/office/drawing/2014/main" xmlns="" val="4080666309"/>
                    </a:ext>
                  </a:extLst>
                </a:gridCol>
                <a:gridCol w="1566686">
                  <a:extLst>
                    <a:ext uri="{9D8B030D-6E8A-4147-A177-3AD203B41FA5}">
                      <a16:colId xmlns:a16="http://schemas.microsoft.com/office/drawing/2014/main" xmlns="" val="3332850988"/>
                    </a:ext>
                  </a:extLst>
                </a:gridCol>
                <a:gridCol w="1566686">
                  <a:extLst>
                    <a:ext uri="{9D8B030D-6E8A-4147-A177-3AD203B41FA5}">
                      <a16:colId xmlns:a16="http://schemas.microsoft.com/office/drawing/2014/main" xmlns="" val="535805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9390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ich weiβ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wir wissen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12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du weiβt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Sie wissen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ihr wiβt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786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er weiβ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sie wissen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757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Trebuchet MS" charset="0"/>
                        </a:rPr>
                        <a:t>sie 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Trebuchet MS" charset="0"/>
                        </a:rPr>
                        <a:t>wei</a:t>
                      </a:r>
                      <a:r>
                        <a:rPr lang="el-GR" dirty="0">
                          <a:solidFill>
                            <a:srgbClr val="000000"/>
                          </a:solidFill>
                          <a:latin typeface="Trebuchet MS" charset="0"/>
                        </a:rPr>
                        <a:t>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5987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es 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Trebuchet MS" charset="0"/>
                        </a:rPr>
                        <a:t>wei</a:t>
                      </a:r>
                      <a:r>
                        <a:rPr lang="el-GR" dirty="0">
                          <a:solidFill>
                            <a:srgbClr val="000000"/>
                          </a:solidFill>
                          <a:latin typeface="Trebuchet MS" charset="0"/>
                        </a:rPr>
                        <a:t>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9983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92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kennen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b="1"/>
              <a:t> </a:t>
            </a: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/>
              <a:t>The verb kennen means to know also but to know as in to be acquinted with or familiar with.</a:t>
            </a:r>
            <a:endParaRPr lang="en-US" sz="2800" b="1" dirty="0"/>
          </a:p>
        </p:txBody>
      </p:sp>
      <p:pic>
        <p:nvPicPr>
          <p:cNvPr id="5" name="Content Placeholder 4" descr="Description Castle yard, Wartburg, Thuringia, Germany, ca. 189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15933" y="2768592"/>
            <a:ext cx="4700588" cy="3491484"/>
          </a:xfrm>
        </p:spPr>
      </p:pic>
    </p:spTree>
    <p:extLst>
      <p:ext uri="{BB962C8B-B14F-4D97-AF65-F5344CB8AC3E}">
        <p14:creationId xmlns:p14="http://schemas.microsoft.com/office/powerpoint/2010/main" val="160722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kennen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5962308"/>
              </p:ext>
            </p:extLst>
          </p:nvPr>
        </p:nvGraphicFramePr>
        <p:xfrm>
          <a:off x="681038" y="2336800"/>
          <a:ext cx="4802475" cy="3344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825">
                  <a:extLst>
                    <a:ext uri="{9D8B030D-6E8A-4147-A177-3AD203B41FA5}">
                      <a16:colId xmlns:a16="http://schemas.microsoft.com/office/drawing/2014/main" xmlns="" val="210873964"/>
                    </a:ext>
                  </a:extLst>
                </a:gridCol>
                <a:gridCol w="1600825">
                  <a:extLst>
                    <a:ext uri="{9D8B030D-6E8A-4147-A177-3AD203B41FA5}">
                      <a16:colId xmlns:a16="http://schemas.microsoft.com/office/drawing/2014/main" xmlns="" val="569882724"/>
                    </a:ext>
                  </a:extLst>
                </a:gridCol>
                <a:gridCol w="1600825">
                  <a:extLst>
                    <a:ext uri="{9D8B030D-6E8A-4147-A177-3AD203B41FA5}">
                      <a16:colId xmlns:a16="http://schemas.microsoft.com/office/drawing/2014/main" xmlns="" val="3382791643"/>
                    </a:ext>
                  </a:extLst>
                </a:gridCol>
              </a:tblGrid>
              <a:tr h="5733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7915945"/>
                  </a:ext>
                </a:extLst>
              </a:tr>
              <a:tr h="554265">
                <a:tc>
                  <a:txBody>
                    <a:bodyPr/>
                    <a:lstStyle/>
                    <a:p>
                      <a:r>
                        <a:rPr lang="en-US"/>
                        <a:t>ich kenne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wir kennenn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5021170"/>
                  </a:ext>
                </a:extLst>
              </a:tr>
              <a:tr h="554265">
                <a:tc>
                  <a:txBody>
                    <a:bodyPr/>
                    <a:lstStyle/>
                    <a:p>
                      <a:r>
                        <a:rPr lang="en-US"/>
                        <a:t>du kennst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Sie kennen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ihr kennt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6452174"/>
                  </a:ext>
                </a:extLst>
              </a:tr>
              <a:tr h="554265">
                <a:tc>
                  <a:txBody>
                    <a:bodyPr/>
                    <a:lstStyle/>
                    <a:p>
                      <a:r>
                        <a:rPr lang="en-US"/>
                        <a:t>er kennt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sie kennen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8544394"/>
                  </a:ext>
                </a:extLst>
              </a:tr>
              <a:tr h="554265">
                <a:tc>
                  <a:txBody>
                    <a:bodyPr/>
                    <a:lstStyle/>
                    <a:p>
                      <a:r>
                        <a:rPr lang="en-US"/>
                        <a:t>sie kennt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4144755"/>
                  </a:ext>
                </a:extLst>
              </a:tr>
              <a:tr h="554265">
                <a:tc>
                  <a:txBody>
                    <a:bodyPr/>
                    <a:lstStyle/>
                    <a:p>
                      <a:r>
                        <a:rPr lang="en-US"/>
                        <a:t>es kennt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5812072"/>
                  </a:ext>
                </a:extLst>
              </a:tr>
            </a:tbl>
          </a:graphicData>
        </a:graphic>
      </p:graphicFrame>
      <p:pic>
        <p:nvPicPr>
          <p:cNvPr id="6" name="Content Placeholder 5" descr="Description Paradise Jena Thuringia German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83330" y="3379842"/>
            <a:ext cx="3807844" cy="2986076"/>
          </a:xfrm>
        </p:spPr>
      </p:pic>
    </p:spTree>
    <p:extLst>
      <p:ext uri="{BB962C8B-B14F-4D97-AF65-F5344CB8AC3E}">
        <p14:creationId xmlns:p14="http://schemas.microsoft.com/office/powerpoint/2010/main" val="332367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ile:Smiley icon.sv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10980" y="3353766"/>
            <a:ext cx="547603" cy="54796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2800" b="1"/>
              <a:t>It is a regular verb!</a:t>
            </a:r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pic>
        <p:nvPicPr>
          <p:cNvPr id="6" name="Picture 5" descr="Soviet Zone - Thuringen - 1945-19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32" y="3307994"/>
            <a:ext cx="4230229" cy="30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4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Zum Beispiel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/>
              <a:t>Ich weiβ, wo die Schule ist. 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/>
              <a:t>Wir kennen den Film </a:t>
            </a:r>
            <a:r>
              <a:rPr lang="en-US" sz="2800" b="1" u="sng"/>
              <a:t>Star Wars.</a:t>
            </a:r>
            <a:endParaRPr lang="en-US" sz="2800" b="1" u="sng" dirty="0"/>
          </a:p>
          <a:p>
            <a:pPr marL="0" indent="0">
              <a:buNone/>
            </a:pPr>
            <a:r>
              <a:rPr lang="en-US" sz="2800" b="1"/>
              <a:t>Ich weiβ, dass wir keine Ferien haben. 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/>
              <a:t>Er kennt die Stadt gut. </a:t>
            </a:r>
            <a:endParaRPr lang="en-US" sz="2800" b="1" dirty="0"/>
          </a:p>
        </p:txBody>
      </p:sp>
      <p:pic>
        <p:nvPicPr>
          <p:cNvPr id="5" name="Content Placeholder 4" descr="Description Nikolaikirche Eisenach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2373511"/>
            <a:ext cx="4700588" cy="3525441"/>
          </a:xfrm>
        </p:spPr>
      </p:pic>
    </p:spTree>
    <p:extLst>
      <p:ext uri="{BB962C8B-B14F-4D97-AF65-F5344CB8AC3E}">
        <p14:creationId xmlns:p14="http://schemas.microsoft.com/office/powerpoint/2010/main" val="178169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6918"/>
      </p:ext>
    </p:extLst>
  </p:cSld>
  <p:clrMapOvr>
    <a:masterClrMapping/>
  </p:clrMapOvr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TM00001032</Template>
  <TotalTime>10</TotalTime>
  <Words>142</Words>
  <Application>Microsoft Office PowerPoint</Application>
  <PresentationFormat>Widescreen</PresentationFormat>
  <Paragraphs>48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Trebuchet MS</vt:lpstr>
      <vt:lpstr>TM04033917[[fn=Berlin]]_novariants</vt:lpstr>
      <vt:lpstr>kennen und wissen</vt:lpstr>
      <vt:lpstr>wissen</vt:lpstr>
      <vt:lpstr>wissen</vt:lpstr>
      <vt:lpstr>kennen</vt:lpstr>
      <vt:lpstr>kennen</vt:lpstr>
      <vt:lpstr>PowerPoint Presentation</vt:lpstr>
      <vt:lpstr>Zum Beispiel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KAMMANN, LINDA</dc:creator>
  <cp:lastModifiedBy>KAMMANN, LINDA</cp:lastModifiedBy>
  <cp:revision>3</cp:revision>
  <dcterms:created xsi:type="dcterms:W3CDTF">2015-09-21T23:12:49Z</dcterms:created>
  <dcterms:modified xsi:type="dcterms:W3CDTF">2016-02-03T11:32:20Z</dcterms:modified>
</cp:coreProperties>
</file>