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AA48-05B4-44EE-AD58-32CDF403DA54}" type="datetimeFigureOut">
              <a:rPr lang="en-US"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92042-4DE9-4CD2-A1F2-C082DA3E0E9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8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2042-4DE9-4CD2-A1F2-C082DA3E0E9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0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2042-4DE9-4CD2-A1F2-C082DA3E0E9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13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2042-4DE9-4CD2-A1F2-C082DA3E0E9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6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Herzlichen wilkommen zur Deutschklasse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wir stellen uns vor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238" cy="650875"/>
          </a:xfrm>
        </p:spPr>
        <p:txBody>
          <a:bodyPr/>
          <a:lstStyle/>
          <a:p>
            <a:r>
              <a:rPr lang="en-US"/>
              <a:t>Directions:</a:t>
            </a:r>
            <a:endParaRPr lang="en-US" dirty="0"/>
          </a:p>
        </p:txBody>
      </p:sp>
      <p:pic>
        <p:nvPicPr>
          <p:cNvPr id="5" name="Picture Placeholder 4" descr="die Weser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3392" r="23392"/>
          <a:stretch>
            <a:fillRect/>
          </a:stretch>
        </p:blipFill>
        <p:spPr>
          <a:xfrm>
            <a:off x="7744153" y="336665"/>
            <a:ext cx="3598146" cy="50715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724" y="1567098"/>
            <a:ext cx="6345238" cy="3505312"/>
          </a:xfrm>
        </p:spPr>
        <p:txBody>
          <a:bodyPr>
            <a:normAutofit/>
          </a:bodyPr>
          <a:lstStyle/>
          <a:p>
            <a:r>
              <a:rPr lang="en-US"/>
              <a:t>One a sheet of paper, answer the following questions in as much detail as possible. (Auf deutsch)</a:t>
            </a:r>
            <a:endParaRPr lang="en-US" dirty="0"/>
          </a:p>
          <a:p>
            <a:r>
              <a:rPr lang="en-US"/>
              <a:t>ask one of your classmates to proof read your introduction.  </a:t>
            </a:r>
            <a:endParaRPr lang="en-US" dirty="0"/>
          </a:p>
          <a:p>
            <a:r>
              <a:rPr lang="en-US"/>
              <a:t>prepare a final draft to turn in. </a:t>
            </a:r>
            <a:endParaRPr lang="en-US" dirty="0"/>
          </a:p>
          <a:p>
            <a:r>
              <a:rPr lang="en-US"/>
              <a:t>You may use your book, but not your phone.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5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1080000">
            <a:off x="670896" y="811282"/>
            <a:ext cx="4565662" cy="399538"/>
          </a:xfrm>
        </p:spPr>
        <p:txBody>
          <a:bodyPr>
            <a:normAutofit fontScale="90000"/>
          </a:bodyPr>
          <a:lstStyle/>
          <a:p>
            <a:r>
              <a:rPr lang="en-US"/>
              <a:t>ich stelle mich vor....</a:t>
            </a:r>
            <a:endParaRPr lang="en-US" dirty="0"/>
          </a:p>
        </p:txBody>
      </p:sp>
      <p:pic>
        <p:nvPicPr>
          <p:cNvPr id="5" name="Picture Placeholder 4" descr="detmold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3426" r="23426"/>
          <a:stretch>
            <a:fillRect/>
          </a:stretch>
        </p:blipFill>
        <p:spPr>
          <a:xfrm>
            <a:off x="7544693" y="336665"/>
            <a:ext cx="3598146" cy="50715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998538"/>
            <a:ext cx="6345238" cy="459705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1. wie heisst du?</a:t>
            </a:r>
            <a:endParaRPr lang="en-US" dirty="0"/>
          </a:p>
          <a:p>
            <a:r>
              <a:rPr lang="en-US"/>
              <a:t>wie alt bist du?</a:t>
            </a:r>
            <a:endParaRPr lang="en-US" dirty="0"/>
          </a:p>
          <a:p>
            <a:r>
              <a:rPr lang="en-US"/>
              <a:t>woher kommst du?</a:t>
            </a:r>
            <a:endParaRPr lang="en-US" dirty="0"/>
          </a:p>
          <a:p>
            <a:r>
              <a:rPr lang="en-US"/>
              <a:t>wo wohnst du?</a:t>
            </a:r>
            <a:endParaRPr lang="en-US" dirty="0"/>
          </a:p>
          <a:p>
            <a:r>
              <a:rPr lang="en-US"/>
              <a:t>wie kommst du zur schule?</a:t>
            </a:r>
            <a:endParaRPr lang="en-US" dirty="0"/>
          </a:p>
          <a:p>
            <a:r>
              <a:rPr lang="en-US"/>
              <a:t>was machst du in deiner Freizeit?</a:t>
            </a:r>
            <a:endParaRPr lang="en-US" dirty="0"/>
          </a:p>
          <a:p>
            <a:r>
              <a:rPr lang="en-US"/>
              <a:t>hast du geschwister? wie heissen sie? wie alst sind sie?</a:t>
            </a:r>
            <a:endParaRPr lang="en-US" dirty="0"/>
          </a:p>
          <a:p>
            <a:r>
              <a:rPr lang="en-US"/>
              <a:t>was ist dein lieblingsfach? welches fach hast du nicht gern?</a:t>
            </a:r>
            <a:endParaRPr lang="en-US" dirty="0"/>
          </a:p>
          <a:p>
            <a:r>
              <a:rPr lang="en-US"/>
              <a:t>was ist deine lieblingsfarbe?</a:t>
            </a:r>
            <a:endParaRPr lang="en-US" dirty="0"/>
          </a:p>
          <a:p>
            <a:r>
              <a:rPr lang="en-US"/>
              <a:t>was musst du zu hause tun?</a:t>
            </a:r>
            <a:endParaRPr lang="en-US" dirty="0"/>
          </a:p>
          <a:p>
            <a:r>
              <a:rPr lang="en-US"/>
              <a:t>wann hast du geburtstag?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9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143</Words>
  <Application>Microsoft Office PowerPoint</Application>
  <PresentationFormat>Widescreen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Impact</vt:lpstr>
      <vt:lpstr>Main Event</vt:lpstr>
      <vt:lpstr>Herzlichen wilkommen zur Deutschklasse</vt:lpstr>
      <vt:lpstr>Directions:</vt:lpstr>
      <vt:lpstr>ich stelle mich vor....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KAMMANN, LINDA</dc:creator>
  <cp:lastModifiedBy>KAMMANN, LINDA</cp:lastModifiedBy>
  <cp:revision>3</cp:revision>
  <dcterms:created xsi:type="dcterms:W3CDTF">2014-09-12T02:11:01Z</dcterms:created>
  <dcterms:modified xsi:type="dcterms:W3CDTF">2015-09-11T16:56:15Z</dcterms:modified>
</cp:coreProperties>
</file>