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78448-F802-415D-B1D3-65029ED313C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48504-4585-4506-A1E8-B01F46426A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7030A0"/>
                </a:solidFill>
              </a:rPr>
              <a:t>1. The </a:t>
            </a:r>
            <a:r>
              <a:rPr lang="en-US" sz="3600" b="1" dirty="0">
                <a:solidFill>
                  <a:srgbClr val="7030A0"/>
                </a:solidFill>
              </a:rPr>
              <a:t>students will be able to express wishes when shopping.</a:t>
            </a:r>
          </a:p>
          <a:p>
            <a:pPr lvl="0"/>
            <a:r>
              <a:rPr lang="en-US" sz="3600" b="1" dirty="0" smtClean="0">
                <a:solidFill>
                  <a:srgbClr val="0070C0"/>
                </a:solidFill>
              </a:rPr>
              <a:t>2. The </a:t>
            </a:r>
            <a:r>
              <a:rPr lang="en-US" sz="3600" b="1" dirty="0">
                <a:solidFill>
                  <a:srgbClr val="0070C0"/>
                </a:solidFill>
              </a:rPr>
              <a:t>students will be able to comment on and describe clothes.</a:t>
            </a:r>
          </a:p>
          <a:p>
            <a:pPr lvl="0"/>
            <a:r>
              <a:rPr lang="en-US" sz="3600" b="1" dirty="0" smtClean="0">
                <a:solidFill>
                  <a:srgbClr val="0070C0"/>
                </a:solidFill>
              </a:rPr>
              <a:t>3. The </a:t>
            </a:r>
            <a:r>
              <a:rPr lang="en-US" sz="3600" b="1" dirty="0">
                <a:solidFill>
                  <a:srgbClr val="0070C0"/>
                </a:solidFill>
              </a:rPr>
              <a:t>students will be able to give compliments and respond to them.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4. The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students will be able to talk about trying on clothes.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5400"/>
            <a:ext cx="838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7030A0"/>
                </a:solidFill>
              </a:rPr>
              <a:t>1. The students will be able to express wishes when shopping.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95400"/>
            <a:ext cx="838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0070C0"/>
                </a:solidFill>
              </a:rPr>
              <a:t>2. The students will be able to comment on and describe clothes.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5400"/>
            <a:ext cx="8458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0070C0"/>
                </a:solidFill>
              </a:rPr>
              <a:t>3. The students will be able to give compliments and respond to them.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4. The students will be able to talk about trying on clothes.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Linda Kammann</cp:lastModifiedBy>
  <cp:revision>3</cp:revision>
  <dcterms:created xsi:type="dcterms:W3CDTF">2013-07-27T15:08:40Z</dcterms:created>
  <dcterms:modified xsi:type="dcterms:W3CDTF">2013-08-29T20:33:08Z</dcterms:modified>
</cp:coreProperties>
</file>