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DA83641-1CEC-429E-AD8A-2E088E139A2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72D62C9-F802-4A55-9E90-A87B592F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66891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7030A0"/>
                </a:solidFill>
              </a:rPr>
              <a:t>1. The students will be able to use the telephone in Germany.</a:t>
            </a:r>
          </a:p>
          <a:p>
            <a:pPr lvl="0"/>
            <a:r>
              <a:rPr lang="en-US" sz="3600" b="1" dirty="0" smtClean="0">
                <a:solidFill>
                  <a:srgbClr val="0070C0"/>
                </a:solidFill>
              </a:rPr>
              <a:t>2. The students will be able to invite some to a party and accept or decline an invitation.</a:t>
            </a:r>
          </a:p>
          <a:p>
            <a:pPr lvl="0"/>
            <a:r>
              <a:rPr lang="en-US" sz="3600" b="1" dirty="0" smtClean="0">
                <a:solidFill>
                  <a:srgbClr val="0070C0"/>
                </a:solidFill>
              </a:rPr>
              <a:t>3. The students will be able to talk about birthdays and express good wishes.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4. The students will be able to discuss gift ideas.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1. The students will be able to use the telephone in Germany.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2. The students will be able to invite some to a party and accept or decline an invitation.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3. The students will be able to talk about birthdays and express good wishes.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4. The students will be able to discuss gift ideas.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Linda Kammann</cp:lastModifiedBy>
  <cp:revision>11</cp:revision>
  <cp:lastPrinted>2013-09-05T21:31:37Z</cp:lastPrinted>
  <dcterms:created xsi:type="dcterms:W3CDTF">2013-07-27T15:19:52Z</dcterms:created>
  <dcterms:modified xsi:type="dcterms:W3CDTF">2013-09-05T21:31:46Z</dcterms:modified>
</cp:coreProperties>
</file>