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III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schreiben</a:t>
            </a:r>
            <a:r>
              <a:rPr lang="en-US" sz="2400" dirty="0" smtClean="0"/>
              <a:t>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8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829" y="508252"/>
            <a:ext cx="8596668" cy="5924632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Was </a:t>
            </a:r>
            <a:r>
              <a:rPr lang="en-US" sz="4000" dirty="0" err="1" smtClean="0"/>
              <a:t>gibt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in der </a:t>
            </a:r>
            <a:r>
              <a:rPr lang="en-US" sz="4000" dirty="0" err="1" smtClean="0"/>
              <a:t>Schule</a:t>
            </a:r>
            <a:r>
              <a:rPr lang="en-US" sz="4000" dirty="0" smtClean="0"/>
              <a:t> </a:t>
            </a:r>
            <a:r>
              <a:rPr lang="en-US" sz="4000" dirty="0" err="1" smtClean="0"/>
              <a:t>zu</a:t>
            </a:r>
            <a:r>
              <a:rPr lang="en-US" sz="4000" dirty="0" smtClean="0"/>
              <a:t> </a:t>
            </a:r>
            <a:r>
              <a:rPr lang="en-US" sz="4000" dirty="0" err="1" smtClean="0"/>
              <a:t>essen</a:t>
            </a:r>
            <a:r>
              <a:rPr lang="en-US" sz="4000" dirty="0" smtClean="0"/>
              <a:t>? Und </a:t>
            </a:r>
            <a:r>
              <a:rPr lang="en-US" sz="4000" dirty="0" err="1" smtClean="0"/>
              <a:t>zu</a:t>
            </a:r>
            <a:r>
              <a:rPr lang="en-US" sz="4000" dirty="0" smtClean="0"/>
              <a:t> </a:t>
            </a:r>
            <a:r>
              <a:rPr lang="en-US" sz="4000" dirty="0" err="1" smtClean="0"/>
              <a:t>trinken</a:t>
            </a:r>
            <a:r>
              <a:rPr lang="en-US" sz="4000" dirty="0" smtClean="0"/>
              <a:t>? Was </a:t>
            </a:r>
            <a:r>
              <a:rPr lang="en-US" sz="4000" dirty="0" err="1" smtClean="0"/>
              <a:t>kaufst</a:t>
            </a:r>
            <a:r>
              <a:rPr lang="en-US" sz="4000" dirty="0" smtClean="0"/>
              <a:t> du, und was </a:t>
            </a:r>
            <a:r>
              <a:rPr lang="en-US" sz="4000" dirty="0" err="1" smtClean="0"/>
              <a:t>kostet</a:t>
            </a:r>
            <a:r>
              <a:rPr lang="en-US" sz="4000" dirty="0" smtClean="0"/>
              <a:t> das? Was brings du von </a:t>
            </a:r>
            <a:r>
              <a:rPr lang="en-US" sz="4000" dirty="0" err="1" smtClean="0"/>
              <a:t>zu</a:t>
            </a:r>
            <a:r>
              <a:rPr lang="en-US" sz="4000" dirty="0" smtClean="0"/>
              <a:t> </a:t>
            </a:r>
            <a:r>
              <a:rPr lang="en-US" sz="4000" dirty="0" err="1" smtClean="0"/>
              <a:t>Hause</a:t>
            </a:r>
            <a:r>
              <a:rPr lang="en-US" sz="4000" dirty="0" smtClean="0"/>
              <a:t> </a:t>
            </a:r>
            <a:r>
              <a:rPr lang="en-US" sz="4000" dirty="0" err="1" smtClean="0"/>
              <a:t>mit</a:t>
            </a:r>
            <a:r>
              <a:rPr lang="en-US" sz="4000" dirty="0" smtClean="0"/>
              <a:t>? Oder </a:t>
            </a:r>
            <a:r>
              <a:rPr lang="en-US" sz="4000" dirty="0" err="1" smtClean="0"/>
              <a:t>isst</a:t>
            </a:r>
            <a:r>
              <a:rPr lang="en-US" sz="4000" dirty="0" smtClean="0"/>
              <a:t> du </a:t>
            </a:r>
            <a:r>
              <a:rPr lang="en-US" sz="4000" dirty="0" err="1" smtClean="0"/>
              <a:t>nur</a:t>
            </a:r>
            <a:r>
              <a:rPr lang="en-US" sz="4000" dirty="0" smtClean="0"/>
              <a:t> in der </a:t>
            </a:r>
            <a:r>
              <a:rPr lang="en-US" sz="4000" dirty="0" err="1" smtClean="0"/>
              <a:t>Schulcafetria</a:t>
            </a:r>
            <a:r>
              <a:rPr lang="en-US" sz="4000" dirty="0" smtClean="0"/>
              <a:t>? 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9" y="4620126"/>
            <a:ext cx="2983832" cy="223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Deutsch III </vt:lpstr>
      <vt:lpstr>PowerPoint Presentation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III</dc:title>
  <dc:creator>KAMMANN, LINDA</dc:creator>
  <cp:lastModifiedBy>KAMMANN, LINDA</cp:lastModifiedBy>
  <cp:revision>2</cp:revision>
  <dcterms:created xsi:type="dcterms:W3CDTF">2015-03-18T15:41:05Z</dcterms:created>
  <dcterms:modified xsi:type="dcterms:W3CDTF">2015-03-18T16:09:52Z</dcterms:modified>
</cp:coreProperties>
</file>