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969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I </a:t>
            </a:r>
            <a:r>
              <a:rPr lang="en-US" dirty="0" err="1" smtClean="0"/>
              <a:t>vokabeln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2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lila</a:t>
            </a:r>
            <a:endParaRPr lang="en-US" sz="8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3" y="2582863"/>
            <a:ext cx="3533095" cy="3378200"/>
          </a:xfrm>
        </p:spPr>
      </p:pic>
    </p:spTree>
    <p:extLst>
      <p:ext uri="{BB962C8B-B14F-4D97-AF65-F5344CB8AC3E}">
        <p14:creationId xmlns:p14="http://schemas.microsoft.com/office/powerpoint/2010/main" val="302004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rot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249801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rgbClr val="002060"/>
                </a:solidFill>
              </a:rPr>
              <a:t>blau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43" y="2582863"/>
            <a:ext cx="3400315" cy="3378200"/>
          </a:xfrm>
        </p:spPr>
      </p:pic>
    </p:spTree>
    <p:extLst>
      <p:ext uri="{BB962C8B-B14F-4D97-AF65-F5344CB8AC3E}">
        <p14:creationId xmlns:p14="http://schemas.microsoft.com/office/powerpoint/2010/main" val="227854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gelb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2582863"/>
            <a:ext cx="3378200" cy="3378200"/>
          </a:xfrm>
        </p:spPr>
      </p:pic>
    </p:spTree>
    <p:extLst>
      <p:ext uri="{BB962C8B-B14F-4D97-AF65-F5344CB8AC3E}">
        <p14:creationId xmlns:p14="http://schemas.microsoft.com/office/powerpoint/2010/main" val="246982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endParaRPr 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29885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grün</a:t>
            </a:r>
            <a:endParaRPr lang="en-US" sz="8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175048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36" y="2582863"/>
            <a:ext cx="4289929" cy="3378200"/>
          </a:xfrm>
        </p:spPr>
      </p:pic>
    </p:spTree>
    <p:extLst>
      <p:ext uri="{BB962C8B-B14F-4D97-AF65-F5344CB8AC3E}">
        <p14:creationId xmlns:p14="http://schemas.microsoft.com/office/powerpoint/2010/main" val="142179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</a:t>
            </a:r>
            <a:endParaRPr lang="en-US" sz="8800" b="1" dirty="0"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44" y="2188621"/>
            <a:ext cx="2187222" cy="3278270"/>
          </a:xfrm>
        </p:spPr>
      </p:pic>
    </p:spTree>
    <p:extLst>
      <p:ext uri="{BB962C8B-B14F-4D97-AF65-F5344CB8AC3E}">
        <p14:creationId xmlns:p14="http://schemas.microsoft.com/office/powerpoint/2010/main" val="196303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8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</a:t>
            </a:r>
            <a:endParaRPr lang="en-US" sz="8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0" y="3319463"/>
            <a:ext cx="4411980" cy="1905000"/>
          </a:xfrm>
        </p:spPr>
      </p:pic>
    </p:spTree>
    <p:extLst>
      <p:ext uri="{BB962C8B-B14F-4D97-AF65-F5344CB8AC3E}">
        <p14:creationId xmlns:p14="http://schemas.microsoft.com/office/powerpoint/2010/main" val="16565763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32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Die Farben</vt:lpstr>
      <vt:lpstr>Die Farben</vt:lpstr>
      <vt:lpstr>Die Farben</vt:lpstr>
      <vt:lpstr>Die Farben</vt:lpstr>
      <vt:lpstr>Die Farben</vt:lpstr>
      <vt:lpstr>Die Farben</vt:lpstr>
      <vt:lpstr>Die Farben</vt:lpstr>
      <vt:lpstr>Die Farben</vt:lpstr>
      <vt:lpstr>Die Farben</vt:lpstr>
      <vt:lpstr>Die Farben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Farben</dc:title>
  <dc:creator>KAMMANN, LINDA</dc:creator>
  <cp:lastModifiedBy>KAMMANN, LINDA</cp:lastModifiedBy>
  <cp:revision>2</cp:revision>
  <dcterms:created xsi:type="dcterms:W3CDTF">2015-03-30T17:43:46Z</dcterms:created>
  <dcterms:modified xsi:type="dcterms:W3CDTF">2015-03-31T12:07:31Z</dcterms:modified>
</cp:coreProperties>
</file>