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handoutMasterIdLst>
    <p:handoutMasterId r:id="rId16"/>
  </p:handoutMasterIdLst>
  <p:sldIdLst>
    <p:sldId id="256" r:id="rId2"/>
    <p:sldId id="257" r:id="rId3"/>
    <p:sldId id="265" r:id="rId4"/>
    <p:sldId id="263" r:id="rId5"/>
    <p:sldId id="258" r:id="rId6"/>
    <p:sldId id="259" r:id="rId7"/>
    <p:sldId id="260" r:id="rId8"/>
    <p:sldId id="261" r:id="rId9"/>
    <p:sldId id="262" r:id="rId10"/>
    <p:sldId id="264" r:id="rId11"/>
    <p:sldId id="268" r:id="rId12"/>
    <p:sldId id="270" r:id="rId13"/>
    <p:sldId id="269" r:id="rId14"/>
    <p:sldId id="266" r:id="rId15"/>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FB6C0C-E985-4F38-B921-91BB9D7BDB60}" type="doc">
      <dgm:prSet loTypeId="urn:microsoft.com/office/officeart/2005/8/layout/orgChart1" loCatId="hierarchy" qsTypeId="urn:microsoft.com/office/officeart/2005/8/quickstyle/simple1" qsCatId="simple" csTypeId="urn:microsoft.com/office/officeart/2005/8/colors/accent1_2" csCatId="accent1"/>
      <dgm:spPr/>
    </dgm:pt>
    <dgm:pt modelId="{A887E252-41FF-432F-9841-2B22690EF6D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bg1"/>
              </a:solidFill>
              <a:effectLst/>
              <a:latin typeface="Arial" panose="020B0604020202020204" pitchFamily="34" charset="0"/>
            </a:rPr>
            <a:t>Irony</a:t>
          </a:r>
          <a:endParaRPr kumimoji="0" lang="en-US" altLang="en-US" b="1" i="0" u="none" strike="noStrike" cap="none" normalizeH="0" baseline="0" smtClean="0">
            <a:ln>
              <a:noFill/>
            </a:ln>
            <a:solidFill>
              <a:schemeClr val="bg1"/>
            </a:solidFill>
            <a:effectLst/>
            <a:latin typeface="Arial" panose="020B0604020202020204" pitchFamily="34" charset="0"/>
          </a:endParaRPr>
        </a:p>
      </dgm:t>
    </dgm:pt>
    <dgm:pt modelId="{25A3A381-8995-42AA-BB15-15C684E2FE7A}" type="parTrans" cxnId="{FADC1FB9-50BC-4AC5-894B-45365007CC61}">
      <dgm:prSet/>
      <dgm:spPr/>
    </dgm:pt>
    <dgm:pt modelId="{2DBB4C9D-241F-4D19-9778-3E0062CA4881}" type="sibTrans" cxnId="{FADC1FB9-50BC-4AC5-894B-45365007CC61}">
      <dgm:prSet/>
      <dgm:spPr/>
    </dgm:pt>
    <dgm:pt modelId="{0C3220FA-CAF8-4874-A48F-B141F72A6E0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bg1"/>
              </a:solidFill>
              <a:effectLst/>
              <a:latin typeface="Arial" panose="020B0604020202020204" pitchFamily="34" charset="0"/>
            </a:rPr>
            <a:t>Verbal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bg1"/>
              </a:solidFill>
              <a:effectLst/>
              <a:latin typeface="Arial" panose="020B0604020202020204" pitchFamily="34" charset="0"/>
            </a:rPr>
            <a:t>Irony</a:t>
          </a:r>
          <a:endParaRPr kumimoji="0" lang="en-US" altLang="en-US" b="1" i="0" u="none" strike="noStrike" cap="none" normalizeH="0" baseline="0" smtClean="0">
            <a:ln>
              <a:noFill/>
            </a:ln>
            <a:solidFill>
              <a:schemeClr val="bg1"/>
            </a:solidFill>
            <a:effectLst/>
            <a:latin typeface="Arial" panose="020B0604020202020204" pitchFamily="34" charset="0"/>
          </a:endParaRPr>
        </a:p>
      </dgm:t>
    </dgm:pt>
    <dgm:pt modelId="{70965FCE-441C-4876-88CB-52F9CA5950FD}" type="parTrans" cxnId="{B57EB297-FAE4-42BB-8C90-43609265DACF}">
      <dgm:prSet/>
      <dgm:spPr/>
    </dgm:pt>
    <dgm:pt modelId="{771874FD-E906-40F1-9042-E4FA334244A7}" type="sibTrans" cxnId="{B57EB297-FAE4-42BB-8C90-43609265DACF}">
      <dgm:prSet/>
      <dgm:spPr/>
    </dgm:pt>
    <dgm:pt modelId="{B4980A70-4E96-4385-A395-758C29E1D27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bg1"/>
              </a:solidFill>
              <a:effectLst/>
              <a:latin typeface="Arial" panose="020B0604020202020204" pitchFamily="34" charset="0"/>
            </a:rPr>
            <a:t>Situational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bg1"/>
              </a:solidFill>
              <a:effectLst/>
              <a:latin typeface="Arial" panose="020B0604020202020204" pitchFamily="34" charset="0"/>
            </a:rPr>
            <a:t>Irony</a:t>
          </a:r>
          <a:endParaRPr kumimoji="0" lang="en-US" altLang="en-US" b="1" i="0" u="none" strike="noStrike" cap="none" normalizeH="0" baseline="0" smtClean="0">
            <a:ln>
              <a:noFill/>
            </a:ln>
            <a:solidFill>
              <a:schemeClr val="bg1"/>
            </a:solidFill>
            <a:effectLst/>
            <a:latin typeface="Arial" panose="020B0604020202020204" pitchFamily="34" charset="0"/>
          </a:endParaRPr>
        </a:p>
      </dgm:t>
    </dgm:pt>
    <dgm:pt modelId="{95D541EF-54D3-4EFA-9F26-A30CC671C747}" type="parTrans" cxnId="{2323E534-EC53-4030-B272-740E30CD4798}">
      <dgm:prSet/>
      <dgm:spPr/>
    </dgm:pt>
    <dgm:pt modelId="{79994E22-0857-4611-9899-8CB1183ACD52}" type="sibTrans" cxnId="{2323E534-EC53-4030-B272-740E30CD4798}">
      <dgm:prSet/>
      <dgm:spPr/>
    </dgm:pt>
    <dgm:pt modelId="{47D1CAF6-3FC9-41EB-8F8F-70699E0BF48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bg1"/>
              </a:solidFill>
              <a:effectLst/>
              <a:latin typeface="Arial" panose="020B0604020202020204" pitchFamily="34" charset="0"/>
            </a:rPr>
            <a:t>Dramatic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bg1"/>
              </a:solidFill>
              <a:effectLst/>
              <a:latin typeface="Arial" panose="020B0604020202020204" pitchFamily="34" charset="0"/>
            </a:rPr>
            <a:t>Irony</a:t>
          </a:r>
          <a:endParaRPr kumimoji="0" lang="en-US" altLang="en-US" b="1" i="0" u="none" strike="noStrike" cap="none" normalizeH="0" baseline="0" smtClean="0">
            <a:ln>
              <a:noFill/>
            </a:ln>
            <a:solidFill>
              <a:schemeClr val="bg1"/>
            </a:solidFill>
            <a:effectLst/>
            <a:latin typeface="Arial" panose="020B0604020202020204" pitchFamily="34" charset="0"/>
          </a:endParaRPr>
        </a:p>
      </dgm:t>
    </dgm:pt>
    <dgm:pt modelId="{CCD89234-7885-48BF-AAF9-A5C180AFB357}" type="parTrans" cxnId="{CBB2D06C-FAD5-4875-AEA4-7BE256814F47}">
      <dgm:prSet/>
      <dgm:spPr/>
    </dgm:pt>
    <dgm:pt modelId="{738A5823-697A-4042-85C7-E97C520E0089}" type="sibTrans" cxnId="{CBB2D06C-FAD5-4875-AEA4-7BE256814F47}">
      <dgm:prSet/>
      <dgm:spPr/>
    </dgm:pt>
    <dgm:pt modelId="{0837D4AB-78EC-4EA5-B5F1-6A7EC42938A4}" type="pres">
      <dgm:prSet presAssocID="{69FB6C0C-E985-4F38-B921-91BB9D7BDB60}" presName="hierChild1" presStyleCnt="0">
        <dgm:presLayoutVars>
          <dgm:orgChart val="1"/>
          <dgm:chPref val="1"/>
          <dgm:dir/>
          <dgm:animOne val="branch"/>
          <dgm:animLvl val="lvl"/>
          <dgm:resizeHandles/>
        </dgm:presLayoutVars>
      </dgm:prSet>
      <dgm:spPr/>
    </dgm:pt>
    <dgm:pt modelId="{5FC53CC9-4D0A-45ED-9BD8-D2F58DEEE381}" type="pres">
      <dgm:prSet presAssocID="{A887E252-41FF-432F-9841-2B22690EF6D7}" presName="hierRoot1" presStyleCnt="0">
        <dgm:presLayoutVars>
          <dgm:hierBranch/>
        </dgm:presLayoutVars>
      </dgm:prSet>
      <dgm:spPr/>
    </dgm:pt>
    <dgm:pt modelId="{76E6B189-43B1-4442-ABED-CE87AF97780C}" type="pres">
      <dgm:prSet presAssocID="{A887E252-41FF-432F-9841-2B22690EF6D7}" presName="rootComposite1" presStyleCnt="0"/>
      <dgm:spPr/>
    </dgm:pt>
    <dgm:pt modelId="{57D6D659-F64E-4A24-89D9-F8168293C797}" type="pres">
      <dgm:prSet presAssocID="{A887E252-41FF-432F-9841-2B22690EF6D7}" presName="rootText1" presStyleLbl="node0" presStyleIdx="0" presStyleCnt="1">
        <dgm:presLayoutVars>
          <dgm:chPref val="3"/>
        </dgm:presLayoutVars>
      </dgm:prSet>
      <dgm:spPr/>
    </dgm:pt>
    <dgm:pt modelId="{EC78D60B-8FC0-4F2B-A49B-9CC285761EDB}" type="pres">
      <dgm:prSet presAssocID="{A887E252-41FF-432F-9841-2B22690EF6D7}" presName="rootConnector1" presStyleLbl="node1" presStyleIdx="0" presStyleCnt="0"/>
      <dgm:spPr/>
    </dgm:pt>
    <dgm:pt modelId="{1DFD8125-9BB3-428A-833C-3935E6FE896E}" type="pres">
      <dgm:prSet presAssocID="{A887E252-41FF-432F-9841-2B22690EF6D7}" presName="hierChild2" presStyleCnt="0"/>
      <dgm:spPr/>
    </dgm:pt>
    <dgm:pt modelId="{45864B94-170E-4850-ABB4-DD8FC013385B}" type="pres">
      <dgm:prSet presAssocID="{70965FCE-441C-4876-88CB-52F9CA5950FD}" presName="Name35" presStyleLbl="parChTrans1D2" presStyleIdx="0" presStyleCnt="3"/>
      <dgm:spPr/>
    </dgm:pt>
    <dgm:pt modelId="{50CCEC51-063F-4ED6-9790-8458A641824F}" type="pres">
      <dgm:prSet presAssocID="{0C3220FA-CAF8-4874-A48F-B141F72A6E01}" presName="hierRoot2" presStyleCnt="0">
        <dgm:presLayoutVars>
          <dgm:hierBranch/>
        </dgm:presLayoutVars>
      </dgm:prSet>
      <dgm:spPr/>
    </dgm:pt>
    <dgm:pt modelId="{9CC6EB8F-AE49-418F-B8F8-46065D5B5D7F}" type="pres">
      <dgm:prSet presAssocID="{0C3220FA-CAF8-4874-A48F-B141F72A6E01}" presName="rootComposite" presStyleCnt="0"/>
      <dgm:spPr/>
    </dgm:pt>
    <dgm:pt modelId="{A63CB8B4-A7BF-4B4F-A8F1-AB1EBE59288C}" type="pres">
      <dgm:prSet presAssocID="{0C3220FA-CAF8-4874-A48F-B141F72A6E01}" presName="rootText" presStyleLbl="node2" presStyleIdx="0" presStyleCnt="3">
        <dgm:presLayoutVars>
          <dgm:chPref val="3"/>
        </dgm:presLayoutVars>
      </dgm:prSet>
      <dgm:spPr/>
    </dgm:pt>
    <dgm:pt modelId="{AD75206F-C458-4E54-B216-7035C1F8B023}" type="pres">
      <dgm:prSet presAssocID="{0C3220FA-CAF8-4874-A48F-B141F72A6E01}" presName="rootConnector" presStyleLbl="node2" presStyleIdx="0" presStyleCnt="3"/>
      <dgm:spPr/>
    </dgm:pt>
    <dgm:pt modelId="{B0B44FFF-F575-460B-9095-6DAD0B0C6C98}" type="pres">
      <dgm:prSet presAssocID="{0C3220FA-CAF8-4874-A48F-B141F72A6E01}" presName="hierChild4" presStyleCnt="0"/>
      <dgm:spPr/>
    </dgm:pt>
    <dgm:pt modelId="{AD79D4BF-E29C-4242-B744-8F788454904D}" type="pres">
      <dgm:prSet presAssocID="{0C3220FA-CAF8-4874-A48F-B141F72A6E01}" presName="hierChild5" presStyleCnt="0"/>
      <dgm:spPr/>
    </dgm:pt>
    <dgm:pt modelId="{A94AB13F-5EAE-488E-9889-B50E4F2DA905}" type="pres">
      <dgm:prSet presAssocID="{95D541EF-54D3-4EFA-9F26-A30CC671C747}" presName="Name35" presStyleLbl="parChTrans1D2" presStyleIdx="1" presStyleCnt="3"/>
      <dgm:spPr/>
    </dgm:pt>
    <dgm:pt modelId="{888D116D-122C-45E2-B672-D38A557163F4}" type="pres">
      <dgm:prSet presAssocID="{B4980A70-4E96-4385-A395-758C29E1D276}" presName="hierRoot2" presStyleCnt="0">
        <dgm:presLayoutVars>
          <dgm:hierBranch/>
        </dgm:presLayoutVars>
      </dgm:prSet>
      <dgm:spPr/>
    </dgm:pt>
    <dgm:pt modelId="{987C16EE-9462-45C0-B857-6453E5EF2B9C}" type="pres">
      <dgm:prSet presAssocID="{B4980A70-4E96-4385-A395-758C29E1D276}" presName="rootComposite" presStyleCnt="0"/>
      <dgm:spPr/>
    </dgm:pt>
    <dgm:pt modelId="{4F89D739-73D0-400A-BA9C-965090F2378D}" type="pres">
      <dgm:prSet presAssocID="{B4980A70-4E96-4385-A395-758C29E1D276}" presName="rootText" presStyleLbl="node2" presStyleIdx="1" presStyleCnt="3">
        <dgm:presLayoutVars>
          <dgm:chPref val="3"/>
        </dgm:presLayoutVars>
      </dgm:prSet>
      <dgm:spPr/>
    </dgm:pt>
    <dgm:pt modelId="{6C3D2648-F388-4346-BA32-DA08D9675CEF}" type="pres">
      <dgm:prSet presAssocID="{B4980A70-4E96-4385-A395-758C29E1D276}" presName="rootConnector" presStyleLbl="node2" presStyleIdx="1" presStyleCnt="3"/>
      <dgm:spPr/>
    </dgm:pt>
    <dgm:pt modelId="{2BE9AA0B-E456-4784-976E-A48F8DC9AE14}" type="pres">
      <dgm:prSet presAssocID="{B4980A70-4E96-4385-A395-758C29E1D276}" presName="hierChild4" presStyleCnt="0"/>
      <dgm:spPr/>
    </dgm:pt>
    <dgm:pt modelId="{E12DD008-345B-4C4C-A835-A5E2F9E39302}" type="pres">
      <dgm:prSet presAssocID="{B4980A70-4E96-4385-A395-758C29E1D276}" presName="hierChild5" presStyleCnt="0"/>
      <dgm:spPr/>
    </dgm:pt>
    <dgm:pt modelId="{C093D0CA-3614-4278-AA7C-E8FAF3DB160F}" type="pres">
      <dgm:prSet presAssocID="{CCD89234-7885-48BF-AAF9-A5C180AFB357}" presName="Name35" presStyleLbl="parChTrans1D2" presStyleIdx="2" presStyleCnt="3"/>
      <dgm:spPr/>
    </dgm:pt>
    <dgm:pt modelId="{52CFF261-0D3E-41E8-B45E-D3D23E254893}" type="pres">
      <dgm:prSet presAssocID="{47D1CAF6-3FC9-41EB-8F8F-70699E0BF486}" presName="hierRoot2" presStyleCnt="0">
        <dgm:presLayoutVars>
          <dgm:hierBranch/>
        </dgm:presLayoutVars>
      </dgm:prSet>
      <dgm:spPr/>
    </dgm:pt>
    <dgm:pt modelId="{9E0B74B5-8FEC-4681-9D80-CB388EE5BD98}" type="pres">
      <dgm:prSet presAssocID="{47D1CAF6-3FC9-41EB-8F8F-70699E0BF486}" presName="rootComposite" presStyleCnt="0"/>
      <dgm:spPr/>
    </dgm:pt>
    <dgm:pt modelId="{391D142D-5F13-4B18-B753-EE413E7CEEDB}" type="pres">
      <dgm:prSet presAssocID="{47D1CAF6-3FC9-41EB-8F8F-70699E0BF486}" presName="rootText" presStyleLbl="node2" presStyleIdx="2" presStyleCnt="3">
        <dgm:presLayoutVars>
          <dgm:chPref val="3"/>
        </dgm:presLayoutVars>
      </dgm:prSet>
      <dgm:spPr/>
    </dgm:pt>
    <dgm:pt modelId="{03571F1F-4A99-401C-BC77-28E71B13A25E}" type="pres">
      <dgm:prSet presAssocID="{47D1CAF6-3FC9-41EB-8F8F-70699E0BF486}" presName="rootConnector" presStyleLbl="node2" presStyleIdx="2" presStyleCnt="3"/>
      <dgm:spPr/>
    </dgm:pt>
    <dgm:pt modelId="{39B34A3C-5377-4291-A299-FE7A0F236A1E}" type="pres">
      <dgm:prSet presAssocID="{47D1CAF6-3FC9-41EB-8F8F-70699E0BF486}" presName="hierChild4" presStyleCnt="0"/>
      <dgm:spPr/>
    </dgm:pt>
    <dgm:pt modelId="{8A6FB13F-9387-4FD4-9831-9EB1AE82E69F}" type="pres">
      <dgm:prSet presAssocID="{47D1CAF6-3FC9-41EB-8F8F-70699E0BF486}" presName="hierChild5" presStyleCnt="0"/>
      <dgm:spPr/>
    </dgm:pt>
    <dgm:pt modelId="{14DD263B-476F-4959-A902-461B1BC848E1}" type="pres">
      <dgm:prSet presAssocID="{A887E252-41FF-432F-9841-2B22690EF6D7}" presName="hierChild3" presStyleCnt="0"/>
      <dgm:spPr/>
    </dgm:pt>
  </dgm:ptLst>
  <dgm:cxnLst>
    <dgm:cxn modelId="{6511D589-EB02-41DE-ACB9-40EC62C6719B}" type="presOf" srcId="{69FB6C0C-E985-4F38-B921-91BB9D7BDB60}" destId="{0837D4AB-78EC-4EA5-B5F1-6A7EC42938A4}" srcOrd="0" destOrd="0" presId="urn:microsoft.com/office/officeart/2005/8/layout/orgChart1"/>
    <dgm:cxn modelId="{7851EF87-5F36-4D46-A3F9-AEB7393906C8}" type="presOf" srcId="{A887E252-41FF-432F-9841-2B22690EF6D7}" destId="{57D6D659-F64E-4A24-89D9-F8168293C797}" srcOrd="0" destOrd="0" presId="urn:microsoft.com/office/officeart/2005/8/layout/orgChart1"/>
    <dgm:cxn modelId="{25C78018-1CAB-4B05-A6B2-3EC1B10F2859}" type="presOf" srcId="{B4980A70-4E96-4385-A395-758C29E1D276}" destId="{4F89D739-73D0-400A-BA9C-965090F2378D}" srcOrd="0" destOrd="0" presId="urn:microsoft.com/office/officeart/2005/8/layout/orgChart1"/>
    <dgm:cxn modelId="{26BFD569-C4AB-4A40-9F6E-D5005E000959}" type="presOf" srcId="{0C3220FA-CAF8-4874-A48F-B141F72A6E01}" destId="{AD75206F-C458-4E54-B216-7035C1F8B023}" srcOrd="1" destOrd="0" presId="urn:microsoft.com/office/officeart/2005/8/layout/orgChart1"/>
    <dgm:cxn modelId="{B57EB297-FAE4-42BB-8C90-43609265DACF}" srcId="{A887E252-41FF-432F-9841-2B22690EF6D7}" destId="{0C3220FA-CAF8-4874-A48F-B141F72A6E01}" srcOrd="0" destOrd="0" parTransId="{70965FCE-441C-4876-88CB-52F9CA5950FD}" sibTransId="{771874FD-E906-40F1-9042-E4FA334244A7}"/>
    <dgm:cxn modelId="{2323E534-EC53-4030-B272-740E30CD4798}" srcId="{A887E252-41FF-432F-9841-2B22690EF6D7}" destId="{B4980A70-4E96-4385-A395-758C29E1D276}" srcOrd="1" destOrd="0" parTransId="{95D541EF-54D3-4EFA-9F26-A30CC671C747}" sibTransId="{79994E22-0857-4611-9899-8CB1183ACD52}"/>
    <dgm:cxn modelId="{94BE3D2D-D843-4D6B-B1CA-DA2FA11A33E6}" type="presOf" srcId="{47D1CAF6-3FC9-41EB-8F8F-70699E0BF486}" destId="{03571F1F-4A99-401C-BC77-28E71B13A25E}" srcOrd="1" destOrd="0" presId="urn:microsoft.com/office/officeart/2005/8/layout/orgChart1"/>
    <dgm:cxn modelId="{78B878B8-F668-4B3C-8958-E298C6ABCB5B}" type="presOf" srcId="{B4980A70-4E96-4385-A395-758C29E1D276}" destId="{6C3D2648-F388-4346-BA32-DA08D9675CEF}" srcOrd="1" destOrd="0" presId="urn:microsoft.com/office/officeart/2005/8/layout/orgChart1"/>
    <dgm:cxn modelId="{A387D813-4B39-4C11-ACA5-1D4C6A5DC1DD}" type="presOf" srcId="{A887E252-41FF-432F-9841-2B22690EF6D7}" destId="{EC78D60B-8FC0-4F2B-A49B-9CC285761EDB}" srcOrd="1" destOrd="0" presId="urn:microsoft.com/office/officeart/2005/8/layout/orgChart1"/>
    <dgm:cxn modelId="{CBB2D06C-FAD5-4875-AEA4-7BE256814F47}" srcId="{A887E252-41FF-432F-9841-2B22690EF6D7}" destId="{47D1CAF6-3FC9-41EB-8F8F-70699E0BF486}" srcOrd="2" destOrd="0" parTransId="{CCD89234-7885-48BF-AAF9-A5C180AFB357}" sibTransId="{738A5823-697A-4042-85C7-E97C520E0089}"/>
    <dgm:cxn modelId="{C07C4024-4E03-4F54-8F45-347954A7D36B}" type="presOf" srcId="{47D1CAF6-3FC9-41EB-8F8F-70699E0BF486}" destId="{391D142D-5F13-4B18-B753-EE413E7CEEDB}" srcOrd="0" destOrd="0" presId="urn:microsoft.com/office/officeart/2005/8/layout/orgChart1"/>
    <dgm:cxn modelId="{CEA54350-70F1-4BFA-8DB8-B3D035FAC79F}" type="presOf" srcId="{0C3220FA-CAF8-4874-A48F-B141F72A6E01}" destId="{A63CB8B4-A7BF-4B4F-A8F1-AB1EBE59288C}" srcOrd="0" destOrd="0" presId="urn:microsoft.com/office/officeart/2005/8/layout/orgChart1"/>
    <dgm:cxn modelId="{FADC1FB9-50BC-4AC5-894B-45365007CC61}" srcId="{69FB6C0C-E985-4F38-B921-91BB9D7BDB60}" destId="{A887E252-41FF-432F-9841-2B22690EF6D7}" srcOrd="0" destOrd="0" parTransId="{25A3A381-8995-42AA-BB15-15C684E2FE7A}" sibTransId="{2DBB4C9D-241F-4D19-9778-3E0062CA4881}"/>
    <dgm:cxn modelId="{A65FBC1B-4A53-462C-BEA3-E0AC1D8D6DCE}" type="presOf" srcId="{CCD89234-7885-48BF-AAF9-A5C180AFB357}" destId="{C093D0CA-3614-4278-AA7C-E8FAF3DB160F}" srcOrd="0" destOrd="0" presId="urn:microsoft.com/office/officeart/2005/8/layout/orgChart1"/>
    <dgm:cxn modelId="{E76FE12D-3763-4503-B5B6-166814CB1ACA}" type="presOf" srcId="{95D541EF-54D3-4EFA-9F26-A30CC671C747}" destId="{A94AB13F-5EAE-488E-9889-B50E4F2DA905}" srcOrd="0" destOrd="0" presId="urn:microsoft.com/office/officeart/2005/8/layout/orgChart1"/>
    <dgm:cxn modelId="{DD2509DA-9E7C-40E5-83C0-8C069D767EE3}" type="presOf" srcId="{70965FCE-441C-4876-88CB-52F9CA5950FD}" destId="{45864B94-170E-4850-ABB4-DD8FC013385B}" srcOrd="0" destOrd="0" presId="urn:microsoft.com/office/officeart/2005/8/layout/orgChart1"/>
    <dgm:cxn modelId="{2CC2DE6C-E0F6-4241-9BF3-55D4EDF6124C}" type="presParOf" srcId="{0837D4AB-78EC-4EA5-B5F1-6A7EC42938A4}" destId="{5FC53CC9-4D0A-45ED-9BD8-D2F58DEEE381}" srcOrd="0" destOrd="0" presId="urn:microsoft.com/office/officeart/2005/8/layout/orgChart1"/>
    <dgm:cxn modelId="{77EB7AE3-84E8-49B1-A512-EEC8CCEDFF63}" type="presParOf" srcId="{5FC53CC9-4D0A-45ED-9BD8-D2F58DEEE381}" destId="{76E6B189-43B1-4442-ABED-CE87AF97780C}" srcOrd="0" destOrd="0" presId="urn:microsoft.com/office/officeart/2005/8/layout/orgChart1"/>
    <dgm:cxn modelId="{50148335-4BCB-469E-8479-D5138C6F1256}" type="presParOf" srcId="{76E6B189-43B1-4442-ABED-CE87AF97780C}" destId="{57D6D659-F64E-4A24-89D9-F8168293C797}" srcOrd="0" destOrd="0" presId="urn:microsoft.com/office/officeart/2005/8/layout/orgChart1"/>
    <dgm:cxn modelId="{D7FD7246-045F-452A-ABBC-804507D072A8}" type="presParOf" srcId="{76E6B189-43B1-4442-ABED-CE87AF97780C}" destId="{EC78D60B-8FC0-4F2B-A49B-9CC285761EDB}" srcOrd="1" destOrd="0" presId="urn:microsoft.com/office/officeart/2005/8/layout/orgChart1"/>
    <dgm:cxn modelId="{8D6A3458-4841-4095-803A-5F12CAA4D4C3}" type="presParOf" srcId="{5FC53CC9-4D0A-45ED-9BD8-D2F58DEEE381}" destId="{1DFD8125-9BB3-428A-833C-3935E6FE896E}" srcOrd="1" destOrd="0" presId="urn:microsoft.com/office/officeart/2005/8/layout/orgChart1"/>
    <dgm:cxn modelId="{EF2D71AC-FF57-4359-8566-0E65D0868BDB}" type="presParOf" srcId="{1DFD8125-9BB3-428A-833C-3935E6FE896E}" destId="{45864B94-170E-4850-ABB4-DD8FC013385B}" srcOrd="0" destOrd="0" presId="urn:microsoft.com/office/officeart/2005/8/layout/orgChart1"/>
    <dgm:cxn modelId="{8BCB83CA-56D2-42C0-B5A9-FD380793AB43}" type="presParOf" srcId="{1DFD8125-9BB3-428A-833C-3935E6FE896E}" destId="{50CCEC51-063F-4ED6-9790-8458A641824F}" srcOrd="1" destOrd="0" presId="urn:microsoft.com/office/officeart/2005/8/layout/orgChart1"/>
    <dgm:cxn modelId="{BFBC954D-4517-4513-BEE0-83EBE12C866E}" type="presParOf" srcId="{50CCEC51-063F-4ED6-9790-8458A641824F}" destId="{9CC6EB8F-AE49-418F-B8F8-46065D5B5D7F}" srcOrd="0" destOrd="0" presId="urn:microsoft.com/office/officeart/2005/8/layout/orgChart1"/>
    <dgm:cxn modelId="{8B785BD3-4DBE-49DA-A809-65F75A62A37F}" type="presParOf" srcId="{9CC6EB8F-AE49-418F-B8F8-46065D5B5D7F}" destId="{A63CB8B4-A7BF-4B4F-A8F1-AB1EBE59288C}" srcOrd="0" destOrd="0" presId="urn:microsoft.com/office/officeart/2005/8/layout/orgChart1"/>
    <dgm:cxn modelId="{CB4ECBC1-3370-4F3F-AEBC-50BC46AA9E80}" type="presParOf" srcId="{9CC6EB8F-AE49-418F-B8F8-46065D5B5D7F}" destId="{AD75206F-C458-4E54-B216-7035C1F8B023}" srcOrd="1" destOrd="0" presId="urn:microsoft.com/office/officeart/2005/8/layout/orgChart1"/>
    <dgm:cxn modelId="{53551F04-9AC4-4FFD-916D-9F9593C9BDE1}" type="presParOf" srcId="{50CCEC51-063F-4ED6-9790-8458A641824F}" destId="{B0B44FFF-F575-460B-9095-6DAD0B0C6C98}" srcOrd="1" destOrd="0" presId="urn:microsoft.com/office/officeart/2005/8/layout/orgChart1"/>
    <dgm:cxn modelId="{824F3F54-C26E-4BA8-A113-FE0905E15D14}" type="presParOf" srcId="{50CCEC51-063F-4ED6-9790-8458A641824F}" destId="{AD79D4BF-E29C-4242-B744-8F788454904D}" srcOrd="2" destOrd="0" presId="urn:microsoft.com/office/officeart/2005/8/layout/orgChart1"/>
    <dgm:cxn modelId="{792A13CE-DCB1-4AD8-AD7E-846B2091469F}" type="presParOf" srcId="{1DFD8125-9BB3-428A-833C-3935E6FE896E}" destId="{A94AB13F-5EAE-488E-9889-B50E4F2DA905}" srcOrd="2" destOrd="0" presId="urn:microsoft.com/office/officeart/2005/8/layout/orgChart1"/>
    <dgm:cxn modelId="{C6A0585E-2C5A-4194-9B2A-8A1E92CC9715}" type="presParOf" srcId="{1DFD8125-9BB3-428A-833C-3935E6FE896E}" destId="{888D116D-122C-45E2-B672-D38A557163F4}" srcOrd="3" destOrd="0" presId="urn:microsoft.com/office/officeart/2005/8/layout/orgChart1"/>
    <dgm:cxn modelId="{5BB40881-A43D-42B9-8682-4F73EBE1A610}" type="presParOf" srcId="{888D116D-122C-45E2-B672-D38A557163F4}" destId="{987C16EE-9462-45C0-B857-6453E5EF2B9C}" srcOrd="0" destOrd="0" presId="urn:microsoft.com/office/officeart/2005/8/layout/orgChart1"/>
    <dgm:cxn modelId="{91C625AB-8513-4DCB-B92F-C28BA339D251}" type="presParOf" srcId="{987C16EE-9462-45C0-B857-6453E5EF2B9C}" destId="{4F89D739-73D0-400A-BA9C-965090F2378D}" srcOrd="0" destOrd="0" presId="urn:microsoft.com/office/officeart/2005/8/layout/orgChart1"/>
    <dgm:cxn modelId="{344A0DB5-CD95-4A8D-ABA2-2138D0044B1B}" type="presParOf" srcId="{987C16EE-9462-45C0-B857-6453E5EF2B9C}" destId="{6C3D2648-F388-4346-BA32-DA08D9675CEF}" srcOrd="1" destOrd="0" presId="urn:microsoft.com/office/officeart/2005/8/layout/orgChart1"/>
    <dgm:cxn modelId="{5CA0ED68-12BD-4DD1-8CF9-EA52A1698556}" type="presParOf" srcId="{888D116D-122C-45E2-B672-D38A557163F4}" destId="{2BE9AA0B-E456-4784-976E-A48F8DC9AE14}" srcOrd="1" destOrd="0" presId="urn:microsoft.com/office/officeart/2005/8/layout/orgChart1"/>
    <dgm:cxn modelId="{B926BD50-ABBE-4111-871C-B595B1DA8CD1}" type="presParOf" srcId="{888D116D-122C-45E2-B672-D38A557163F4}" destId="{E12DD008-345B-4C4C-A835-A5E2F9E39302}" srcOrd="2" destOrd="0" presId="urn:microsoft.com/office/officeart/2005/8/layout/orgChart1"/>
    <dgm:cxn modelId="{073B38C7-7835-4D40-B75A-EB0089AABF0E}" type="presParOf" srcId="{1DFD8125-9BB3-428A-833C-3935E6FE896E}" destId="{C093D0CA-3614-4278-AA7C-E8FAF3DB160F}" srcOrd="4" destOrd="0" presId="urn:microsoft.com/office/officeart/2005/8/layout/orgChart1"/>
    <dgm:cxn modelId="{A81AC706-2E38-41C8-B284-BACE05D3DC95}" type="presParOf" srcId="{1DFD8125-9BB3-428A-833C-3935E6FE896E}" destId="{52CFF261-0D3E-41E8-B45E-D3D23E254893}" srcOrd="5" destOrd="0" presId="urn:microsoft.com/office/officeart/2005/8/layout/orgChart1"/>
    <dgm:cxn modelId="{6AD311FF-662A-4E47-A8EC-1DCAF75C20D2}" type="presParOf" srcId="{52CFF261-0D3E-41E8-B45E-D3D23E254893}" destId="{9E0B74B5-8FEC-4681-9D80-CB388EE5BD98}" srcOrd="0" destOrd="0" presId="urn:microsoft.com/office/officeart/2005/8/layout/orgChart1"/>
    <dgm:cxn modelId="{BA5DF683-33DA-4E02-8E47-043190699B5B}" type="presParOf" srcId="{9E0B74B5-8FEC-4681-9D80-CB388EE5BD98}" destId="{391D142D-5F13-4B18-B753-EE413E7CEEDB}" srcOrd="0" destOrd="0" presId="urn:microsoft.com/office/officeart/2005/8/layout/orgChart1"/>
    <dgm:cxn modelId="{EFCC41B5-46E1-4A2F-8A04-96354D9C3415}" type="presParOf" srcId="{9E0B74B5-8FEC-4681-9D80-CB388EE5BD98}" destId="{03571F1F-4A99-401C-BC77-28E71B13A25E}" srcOrd="1" destOrd="0" presId="urn:microsoft.com/office/officeart/2005/8/layout/orgChart1"/>
    <dgm:cxn modelId="{49EAA80F-5688-480A-9684-1C6BB80F28BD}" type="presParOf" srcId="{52CFF261-0D3E-41E8-B45E-D3D23E254893}" destId="{39B34A3C-5377-4291-A299-FE7A0F236A1E}" srcOrd="1" destOrd="0" presId="urn:microsoft.com/office/officeart/2005/8/layout/orgChart1"/>
    <dgm:cxn modelId="{C3FD14A9-591F-4E60-876A-CA7566549547}" type="presParOf" srcId="{52CFF261-0D3E-41E8-B45E-D3D23E254893}" destId="{8A6FB13F-9387-4FD4-9831-9EB1AE82E69F}" srcOrd="2" destOrd="0" presId="urn:microsoft.com/office/officeart/2005/8/layout/orgChart1"/>
    <dgm:cxn modelId="{1A28E1E7-AB2B-41C9-9D24-3587E2AB51C4}" type="presParOf" srcId="{5FC53CC9-4D0A-45ED-9BD8-D2F58DEEE381}" destId="{14DD263B-476F-4959-A902-461B1BC848E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ADEA7CA-C33F-440F-825F-99658CE67BC5}" type="datetimeFigureOut">
              <a:rPr lang="en-US" smtClean="0"/>
              <a:t>2/28/2017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71AFDEF-E816-4025-8B17-A4C060962AFE}" type="slidenum">
              <a:rPr lang="en-US" smtClean="0"/>
              <a:t>‹#›</a:t>
            </a:fld>
            <a:endParaRPr lang="en-US"/>
          </a:p>
        </p:txBody>
      </p:sp>
    </p:spTree>
    <p:extLst>
      <p:ext uri="{BB962C8B-B14F-4D97-AF65-F5344CB8AC3E}">
        <p14:creationId xmlns:p14="http://schemas.microsoft.com/office/powerpoint/2010/main" val="27518447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568450" y="4454525"/>
            <a:ext cx="7573963" cy="952500"/>
          </a:xfrm>
          <a:prstGeom prst="rect">
            <a:avLst/>
          </a:prstGeom>
          <a:solidFill>
            <a:schemeClr val="bg2">
              <a:alpha val="50195"/>
            </a:schemeClr>
          </a:solidFill>
          <a:ln w="9525">
            <a:noFill/>
            <a:miter lim="800000"/>
            <a:headEnd/>
            <a:tailEnd/>
          </a:ln>
        </p:spPr>
        <p:txBody>
          <a:bodyPr/>
          <a:lstStyle/>
          <a:p>
            <a:endParaRPr kumimoji="1" lang="en-US"/>
          </a:p>
        </p:txBody>
      </p:sp>
      <p:sp>
        <p:nvSpPr>
          <p:cNvPr id="5" name="Rectangle 3"/>
          <p:cNvSpPr>
            <a:spLocks noChangeArrowheads="1"/>
          </p:cNvSpPr>
          <p:nvPr/>
        </p:nvSpPr>
        <p:spPr bwMode="auto">
          <a:xfrm>
            <a:off x="0" y="6415088"/>
            <a:ext cx="9142413" cy="441325"/>
          </a:xfrm>
          <a:prstGeom prst="rect">
            <a:avLst/>
          </a:prstGeom>
          <a:gradFill rotWithShape="0">
            <a:gsLst>
              <a:gs pos="0">
                <a:schemeClr val="folHlink"/>
              </a:gs>
              <a:gs pos="100000">
                <a:schemeClr val="bg1"/>
              </a:gs>
            </a:gsLst>
            <a:lin ang="0" scaled="1"/>
          </a:gradFill>
          <a:ln w="9525">
            <a:noFill/>
            <a:miter lim="800000"/>
            <a:headEnd/>
            <a:tailEnd/>
          </a:ln>
        </p:spPr>
        <p:txBody>
          <a:bodyPr/>
          <a:lstStyle/>
          <a:p>
            <a:endParaRPr kumimoji="1" lang="en-US"/>
          </a:p>
        </p:txBody>
      </p:sp>
      <p:sp>
        <p:nvSpPr>
          <p:cNvPr id="6" name="Freeform 4"/>
          <p:cNvSpPr>
            <a:spLocks/>
          </p:cNvSpPr>
          <p:nvPr/>
        </p:nvSpPr>
        <p:spPr bwMode="auto">
          <a:xfrm>
            <a:off x="7573963" y="5902325"/>
            <a:ext cx="1570037" cy="955675"/>
          </a:xfrm>
          <a:custGeom>
            <a:avLst/>
            <a:gdLst>
              <a:gd name="T0" fmla="*/ 243 w 989"/>
              <a:gd name="T1" fmla="*/ 0 h 602"/>
              <a:gd name="T2" fmla="*/ 988 w 989"/>
              <a:gd name="T3" fmla="*/ 346 h 602"/>
              <a:gd name="T4" fmla="*/ 953 w 989"/>
              <a:gd name="T5" fmla="*/ 600 h 602"/>
              <a:gd name="T6" fmla="*/ 0 w 989"/>
              <a:gd name="T7" fmla="*/ 601 h 602"/>
              <a:gd name="T8" fmla="*/ 243 w 989"/>
              <a:gd name="T9" fmla="*/ 0 h 6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9" h="602">
                <a:moveTo>
                  <a:pt x="243" y="0"/>
                </a:moveTo>
                <a:lnTo>
                  <a:pt x="988" y="346"/>
                </a:lnTo>
                <a:lnTo>
                  <a:pt x="953" y="600"/>
                </a:lnTo>
                <a:lnTo>
                  <a:pt x="0" y="601"/>
                </a:lnTo>
                <a:lnTo>
                  <a:pt x="243" y="0"/>
                </a:lnTo>
              </a:path>
            </a:pathLst>
          </a:custGeom>
          <a:solidFill>
            <a:schemeClr val="tx1">
              <a:alpha val="50195"/>
            </a:schemeClr>
          </a:solidFill>
          <a:ln w="9525">
            <a:noFill/>
            <a:round/>
            <a:headEnd type="none" w="sm" len="sm"/>
            <a:tailEnd type="none" w="sm" len="sm"/>
          </a:ln>
        </p:spPr>
        <p:txBody>
          <a:bodyPr/>
          <a:lstStyle/>
          <a:p>
            <a:endParaRPr lang="en-US"/>
          </a:p>
        </p:txBody>
      </p:sp>
      <p:sp>
        <p:nvSpPr>
          <p:cNvPr id="7" name="Freeform 5"/>
          <p:cNvSpPr>
            <a:spLocks/>
          </p:cNvSpPr>
          <p:nvPr/>
        </p:nvSpPr>
        <p:spPr bwMode="auto">
          <a:xfrm>
            <a:off x="7575550" y="6176963"/>
            <a:ext cx="1568450" cy="681037"/>
          </a:xfrm>
          <a:custGeom>
            <a:avLst/>
            <a:gdLst>
              <a:gd name="T0" fmla="*/ 0 w 988"/>
              <a:gd name="T1" fmla="*/ 428 h 429"/>
              <a:gd name="T2" fmla="*/ 427 w 988"/>
              <a:gd name="T3" fmla="*/ 0 h 429"/>
              <a:gd name="T4" fmla="*/ 987 w 988"/>
              <a:gd name="T5" fmla="*/ 219 h 429"/>
              <a:gd name="T6" fmla="*/ 987 w 988"/>
              <a:gd name="T7" fmla="*/ 428 h 429"/>
              <a:gd name="T8" fmla="*/ 0 w 988"/>
              <a:gd name="T9" fmla="*/ 428 h 4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8" h="429">
                <a:moveTo>
                  <a:pt x="0" y="428"/>
                </a:moveTo>
                <a:lnTo>
                  <a:pt x="427" y="0"/>
                </a:lnTo>
                <a:lnTo>
                  <a:pt x="987" y="219"/>
                </a:lnTo>
                <a:lnTo>
                  <a:pt x="987" y="428"/>
                </a:lnTo>
                <a:lnTo>
                  <a:pt x="0" y="428"/>
                </a:lnTo>
              </a:path>
            </a:pathLst>
          </a:custGeom>
          <a:solidFill>
            <a:schemeClr val="folHlink"/>
          </a:solidFill>
          <a:ln w="9525">
            <a:noFill/>
            <a:round/>
            <a:headEnd type="none" w="sm" len="sm"/>
            <a:tailEnd type="none" w="sm" len="sm"/>
          </a:ln>
        </p:spPr>
        <p:txBody>
          <a:bodyPr/>
          <a:lstStyle/>
          <a:p>
            <a:endParaRPr lang="en-US"/>
          </a:p>
        </p:txBody>
      </p:sp>
      <p:sp>
        <p:nvSpPr>
          <p:cNvPr id="8" name="Rectangle 6"/>
          <p:cNvSpPr>
            <a:spLocks noChangeArrowheads="1"/>
          </p:cNvSpPr>
          <p:nvPr/>
        </p:nvSpPr>
        <p:spPr bwMode="auto">
          <a:xfrm>
            <a:off x="0" y="0"/>
            <a:ext cx="9142413" cy="1295400"/>
          </a:xfrm>
          <a:prstGeom prst="rect">
            <a:avLst/>
          </a:prstGeom>
          <a:gradFill rotWithShape="0">
            <a:gsLst>
              <a:gs pos="0">
                <a:schemeClr val="folHlink"/>
              </a:gs>
              <a:gs pos="100000">
                <a:schemeClr val="bg1"/>
              </a:gs>
            </a:gsLst>
            <a:lin ang="0" scaled="1"/>
          </a:gradFill>
          <a:ln w="9525">
            <a:noFill/>
            <a:miter lim="800000"/>
            <a:headEnd/>
            <a:tailEnd/>
          </a:ln>
        </p:spPr>
        <p:txBody>
          <a:bodyPr/>
          <a:lstStyle/>
          <a:p>
            <a:endParaRPr kumimoji="1" lang="en-US"/>
          </a:p>
        </p:txBody>
      </p:sp>
      <p:sp>
        <p:nvSpPr>
          <p:cNvPr id="9" name="Freeform 7"/>
          <p:cNvSpPr>
            <a:spLocks/>
          </p:cNvSpPr>
          <p:nvPr/>
        </p:nvSpPr>
        <p:spPr bwMode="auto">
          <a:xfrm>
            <a:off x="0" y="0"/>
            <a:ext cx="2211388" cy="6858000"/>
          </a:xfrm>
          <a:custGeom>
            <a:avLst/>
            <a:gdLst>
              <a:gd name="T0" fmla="*/ 0 w 1393"/>
              <a:gd name="T1" fmla="*/ 0 h 4320"/>
              <a:gd name="T2" fmla="*/ 1392 w 1393"/>
              <a:gd name="T3" fmla="*/ 240 h 4320"/>
              <a:gd name="T4" fmla="*/ 288 w 1393"/>
              <a:gd name="T5" fmla="*/ 4319 h 4320"/>
              <a:gd name="T6" fmla="*/ 0 w 1393"/>
              <a:gd name="T7" fmla="*/ 4319 h 4320"/>
              <a:gd name="T8" fmla="*/ 0 w 1393"/>
              <a:gd name="T9" fmla="*/ 0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3" h="4320">
                <a:moveTo>
                  <a:pt x="0" y="0"/>
                </a:moveTo>
                <a:lnTo>
                  <a:pt x="1392" y="240"/>
                </a:lnTo>
                <a:lnTo>
                  <a:pt x="288" y="4319"/>
                </a:lnTo>
                <a:lnTo>
                  <a:pt x="0" y="4319"/>
                </a:lnTo>
                <a:lnTo>
                  <a:pt x="0" y="0"/>
                </a:lnTo>
              </a:path>
            </a:pathLst>
          </a:custGeom>
          <a:solidFill>
            <a:schemeClr val="tx1">
              <a:alpha val="50195"/>
            </a:schemeClr>
          </a:solidFill>
          <a:ln w="9525">
            <a:noFill/>
            <a:round/>
            <a:headEnd type="none" w="sm" len="sm"/>
            <a:tailEnd type="none" w="sm" len="sm"/>
          </a:ln>
        </p:spPr>
        <p:txBody>
          <a:bodyPr/>
          <a:lstStyle/>
          <a:p>
            <a:endParaRPr lang="en-US"/>
          </a:p>
        </p:txBody>
      </p:sp>
      <p:sp>
        <p:nvSpPr>
          <p:cNvPr id="10" name="Freeform 18"/>
          <p:cNvSpPr>
            <a:spLocks/>
          </p:cNvSpPr>
          <p:nvPr/>
        </p:nvSpPr>
        <p:spPr bwMode="auto">
          <a:xfrm>
            <a:off x="3175" y="-15875"/>
            <a:ext cx="1522413" cy="6873875"/>
          </a:xfrm>
          <a:custGeom>
            <a:avLst/>
            <a:gdLst>
              <a:gd name="T0" fmla="*/ 0 w 959"/>
              <a:gd name="T1" fmla="*/ 0 h 4330"/>
              <a:gd name="T2" fmla="*/ 958 w 959"/>
              <a:gd name="T3" fmla="*/ 346 h 4330"/>
              <a:gd name="T4" fmla="*/ 286 w 959"/>
              <a:gd name="T5" fmla="*/ 4329 h 4330"/>
              <a:gd name="T6" fmla="*/ 0 w 959"/>
              <a:gd name="T7" fmla="*/ 4329 h 4330"/>
              <a:gd name="T8" fmla="*/ 0 w 959"/>
              <a:gd name="T9" fmla="*/ 0 h 43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9" h="4330">
                <a:moveTo>
                  <a:pt x="0" y="0"/>
                </a:moveTo>
                <a:lnTo>
                  <a:pt x="958" y="346"/>
                </a:lnTo>
                <a:lnTo>
                  <a:pt x="286" y="4329"/>
                </a:lnTo>
                <a:lnTo>
                  <a:pt x="0" y="4329"/>
                </a:lnTo>
                <a:lnTo>
                  <a:pt x="0" y="0"/>
                </a:lnTo>
              </a:path>
            </a:pathLst>
          </a:custGeom>
          <a:solidFill>
            <a:schemeClr val="folHlink"/>
          </a:solidFill>
          <a:ln w="9525">
            <a:noFill/>
            <a:round/>
            <a:headEnd type="none" w="sm" len="sm"/>
            <a:tailEnd type="none" w="sm" len="sm"/>
          </a:ln>
        </p:spPr>
        <p:txBody>
          <a:bodyPr/>
          <a:lstStyle/>
          <a:p>
            <a:endParaRPr lang="en-US"/>
          </a:p>
        </p:txBody>
      </p:sp>
      <p:sp>
        <p:nvSpPr>
          <p:cNvPr id="19464" name="Rectangle 8"/>
          <p:cNvSpPr>
            <a:spLocks noGrp="1" noChangeArrowheads="1"/>
          </p:cNvSpPr>
          <p:nvPr>
            <p:ph type="ctrTitle" sz="quarter"/>
          </p:nvPr>
        </p:nvSpPr>
        <p:spPr/>
        <p:txBody>
          <a:bodyPr/>
          <a:lstStyle>
            <a:lvl1pPr>
              <a:defRPr/>
            </a:lvl1pPr>
          </a:lstStyle>
          <a:p>
            <a:r>
              <a:rPr lang="en-US"/>
              <a:t>Click to edit Master title style</a:t>
            </a:r>
          </a:p>
        </p:txBody>
      </p:sp>
      <p:sp>
        <p:nvSpPr>
          <p:cNvPr id="19469" name="Rectangle 13"/>
          <p:cNvSpPr>
            <a:spLocks noGrp="1" noChangeArrowheads="1"/>
          </p:cNvSpPr>
          <p:nvPr>
            <p:ph type="subTitle" sz="quarter" idx="1"/>
          </p:nvPr>
        </p:nvSpPr>
        <p:spPr>
          <a:xfrm>
            <a:off x="1600200" y="4495800"/>
            <a:ext cx="6781800" cy="914400"/>
          </a:xfrm>
          <a:ln w="12700" cap="sq">
            <a:headEnd type="none" w="sm" len="sm"/>
            <a:tailEnd type="none" w="sm" len="sm"/>
          </a:ln>
        </p:spPr>
        <p:txBody>
          <a:bodyPr lIns="91440" tIns="45720" rIns="91440" bIns="45720" anchor="ctr"/>
          <a:lstStyle>
            <a:lvl1pPr marL="0" indent="0">
              <a:buFont typeface="Wingdings" pitchFamily="2" charset="2"/>
              <a:buNone/>
              <a:defRPr sz="2800"/>
            </a:lvl1pPr>
          </a:lstStyle>
          <a:p>
            <a:r>
              <a:rPr lang="en-US"/>
              <a:t>Click to edit Master subtitle style</a:t>
            </a:r>
          </a:p>
        </p:txBody>
      </p:sp>
      <p:sp>
        <p:nvSpPr>
          <p:cNvPr id="11" name="Rectangle 10"/>
          <p:cNvSpPr>
            <a:spLocks noGrp="1" noChangeArrowheads="1"/>
          </p:cNvSpPr>
          <p:nvPr>
            <p:ph type="sldNum" sz="quarter" idx="10"/>
          </p:nvPr>
        </p:nvSpPr>
        <p:spPr/>
        <p:txBody>
          <a:bodyPr/>
          <a:lstStyle>
            <a:lvl1pPr>
              <a:defRPr/>
            </a:lvl1pPr>
          </a:lstStyle>
          <a:p>
            <a:pPr>
              <a:defRPr/>
            </a:pPr>
            <a:fld id="{E731C92F-CF97-4858-90E4-E97F0461E527}" type="slidenum">
              <a:rPr lang="en-US"/>
              <a:pPr>
                <a:defRPr/>
              </a:pPr>
              <a:t>‹#›</a:t>
            </a:fld>
            <a:endParaRPr lang="en-US"/>
          </a:p>
        </p:txBody>
      </p:sp>
      <p:sp>
        <p:nvSpPr>
          <p:cNvPr id="12" name="Rectangle 11"/>
          <p:cNvSpPr>
            <a:spLocks noGrp="1" noChangeArrowheads="1"/>
          </p:cNvSpPr>
          <p:nvPr>
            <p:ph type="ftr" sz="quarter" idx="11"/>
          </p:nvPr>
        </p:nvSpPr>
        <p:spPr/>
        <p:txBody>
          <a:bodyPr/>
          <a:lstStyle>
            <a:lvl1pPr>
              <a:defRPr/>
            </a:lvl1pPr>
          </a:lstStyle>
          <a:p>
            <a:pPr>
              <a:defRPr/>
            </a:pPr>
            <a:endParaRPr lang="en-US"/>
          </a:p>
        </p:txBody>
      </p:sp>
      <p:sp>
        <p:nvSpPr>
          <p:cNvPr id="13" name="Rectangle 12"/>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01CCFE37-2E88-4248-8BFB-637A45874E85}" type="slidenum">
              <a:rPr lang="en-US"/>
              <a:pPr>
                <a:defRPr/>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9163" y="0"/>
            <a:ext cx="1716087" cy="6078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17725" y="0"/>
            <a:ext cx="4999038" cy="6078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4FC63FEC-C0E1-42ED-9F2F-955DAFEE1578}" type="slidenum">
              <a:rPr lang="en-US"/>
              <a:pPr>
                <a:defRPr/>
              </a:pPr>
              <a:t>‹#›</a:t>
            </a:fld>
            <a:endParaRPr 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117725" y="0"/>
            <a:ext cx="6867525" cy="1065213"/>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2209800" y="1927225"/>
            <a:ext cx="6775450" cy="4151313"/>
          </a:xfrm>
        </p:spPr>
        <p:txBody>
          <a:bodyPr/>
          <a:lstStyle/>
          <a:p>
            <a:pPr lvl="0"/>
            <a:endParaRPr lang="en-US" noProof="0" smtClean="0"/>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1C793AE7-4A0A-4498-9992-C45473C4FA79}" type="slidenum">
              <a:rPr lang="en-US"/>
              <a:pPr>
                <a:defRPr/>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3585CCD5-85F2-40EA-B1C0-6052914F8C23}" type="slidenum">
              <a:rPr lang="en-US"/>
              <a:pPr>
                <a:defRPr/>
              </a:pPr>
              <a:t>‹#›</a:t>
            </a:fld>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DD9696E1-ABF6-457D-8A23-92BFED3DD489}" type="slidenum">
              <a:rPr lang="en-US"/>
              <a:pPr>
                <a:defRPr/>
              </a:pPr>
              <a:t>‹#›</a:t>
            </a:fld>
            <a:endParaRPr 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09800" y="1927225"/>
            <a:ext cx="3311525" cy="4151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73725" y="1927225"/>
            <a:ext cx="3311525" cy="4151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DEC6E2B7-F62A-46BF-A503-515E4E3607FC}" type="slidenum">
              <a:rPr lang="en-US"/>
              <a:pPr>
                <a:defRPr/>
              </a:pPr>
              <a:t>‹#›</a:t>
            </a:fld>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4004768A-DDDD-48B2-82B5-FE0C15D597C5}" type="slidenum">
              <a:rPr lang="en-US"/>
              <a:pPr>
                <a:defRPr/>
              </a:pPr>
              <a:t>‹#›</a:t>
            </a:fld>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697A7F52-9290-4E7E-ADCC-333B43DEC6DB}" type="slidenum">
              <a:rPr lang="en-US"/>
              <a:pPr>
                <a:defRPr/>
              </a:pPr>
              <a:t>‹#›</a:t>
            </a:fld>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6719246A-71D9-41C8-9C45-1D15656F36A3}" type="slidenum">
              <a:rPr lang="en-US"/>
              <a:pPr>
                <a:defRPr/>
              </a:pPr>
              <a:t>‹#›</a:t>
            </a:fld>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F1FE4160-B528-4D2B-901C-0065DF8D68BD}" type="slidenum">
              <a:rPr lang="en-US"/>
              <a:pPr>
                <a:defRPr/>
              </a:pPr>
              <a:t>‹#›</a:t>
            </a:fld>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2F942D21-671C-4915-9EBE-6C356277881A}" type="slidenum">
              <a:rPr lang="en-US"/>
              <a:pPr>
                <a:defRPr/>
              </a:pPr>
              <a:t>‹#›</a:t>
            </a:fld>
            <a:endParaRPr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6415088"/>
            <a:ext cx="9142413" cy="441325"/>
          </a:xfrm>
          <a:prstGeom prst="rect">
            <a:avLst/>
          </a:prstGeom>
          <a:gradFill rotWithShape="0">
            <a:gsLst>
              <a:gs pos="0">
                <a:schemeClr val="folHlink"/>
              </a:gs>
              <a:gs pos="100000">
                <a:schemeClr val="bg1"/>
              </a:gs>
            </a:gsLst>
            <a:lin ang="0" scaled="1"/>
          </a:gradFill>
          <a:ln w="9525">
            <a:noFill/>
            <a:miter lim="800000"/>
            <a:headEnd/>
            <a:tailEnd/>
          </a:ln>
        </p:spPr>
        <p:txBody>
          <a:bodyPr/>
          <a:lstStyle/>
          <a:p>
            <a:endParaRPr kumimoji="1" lang="en-US"/>
          </a:p>
        </p:txBody>
      </p:sp>
      <p:sp>
        <p:nvSpPr>
          <p:cNvPr id="2051" name="Freeform 3"/>
          <p:cNvSpPr>
            <a:spLocks/>
          </p:cNvSpPr>
          <p:nvPr/>
        </p:nvSpPr>
        <p:spPr bwMode="auto">
          <a:xfrm>
            <a:off x="7573963" y="5902325"/>
            <a:ext cx="1570037" cy="955675"/>
          </a:xfrm>
          <a:custGeom>
            <a:avLst/>
            <a:gdLst>
              <a:gd name="T0" fmla="*/ 243 w 989"/>
              <a:gd name="T1" fmla="*/ 0 h 602"/>
              <a:gd name="T2" fmla="*/ 988 w 989"/>
              <a:gd name="T3" fmla="*/ 346 h 602"/>
              <a:gd name="T4" fmla="*/ 953 w 989"/>
              <a:gd name="T5" fmla="*/ 600 h 602"/>
              <a:gd name="T6" fmla="*/ 0 w 989"/>
              <a:gd name="T7" fmla="*/ 601 h 602"/>
              <a:gd name="T8" fmla="*/ 243 w 989"/>
              <a:gd name="T9" fmla="*/ 0 h 6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9" h="602">
                <a:moveTo>
                  <a:pt x="243" y="0"/>
                </a:moveTo>
                <a:lnTo>
                  <a:pt x="988" y="346"/>
                </a:lnTo>
                <a:lnTo>
                  <a:pt x="953" y="600"/>
                </a:lnTo>
                <a:lnTo>
                  <a:pt x="0" y="601"/>
                </a:lnTo>
                <a:lnTo>
                  <a:pt x="243" y="0"/>
                </a:lnTo>
              </a:path>
            </a:pathLst>
          </a:custGeom>
          <a:solidFill>
            <a:schemeClr val="tx1">
              <a:alpha val="50195"/>
            </a:schemeClr>
          </a:solidFill>
          <a:ln w="9525">
            <a:noFill/>
            <a:round/>
            <a:headEnd type="none" w="sm" len="sm"/>
            <a:tailEnd type="none" w="sm" len="sm"/>
          </a:ln>
        </p:spPr>
        <p:txBody>
          <a:bodyPr/>
          <a:lstStyle/>
          <a:p>
            <a:endParaRPr lang="en-US"/>
          </a:p>
        </p:txBody>
      </p:sp>
      <p:sp>
        <p:nvSpPr>
          <p:cNvPr id="2052" name="Freeform 4"/>
          <p:cNvSpPr>
            <a:spLocks/>
          </p:cNvSpPr>
          <p:nvPr/>
        </p:nvSpPr>
        <p:spPr bwMode="auto">
          <a:xfrm>
            <a:off x="7575550" y="6176963"/>
            <a:ext cx="1568450" cy="681037"/>
          </a:xfrm>
          <a:custGeom>
            <a:avLst/>
            <a:gdLst>
              <a:gd name="T0" fmla="*/ 0 w 988"/>
              <a:gd name="T1" fmla="*/ 428 h 429"/>
              <a:gd name="T2" fmla="*/ 427 w 988"/>
              <a:gd name="T3" fmla="*/ 0 h 429"/>
              <a:gd name="T4" fmla="*/ 987 w 988"/>
              <a:gd name="T5" fmla="*/ 219 h 429"/>
              <a:gd name="T6" fmla="*/ 987 w 988"/>
              <a:gd name="T7" fmla="*/ 428 h 429"/>
              <a:gd name="T8" fmla="*/ 0 w 988"/>
              <a:gd name="T9" fmla="*/ 428 h 4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8" h="429">
                <a:moveTo>
                  <a:pt x="0" y="428"/>
                </a:moveTo>
                <a:lnTo>
                  <a:pt x="427" y="0"/>
                </a:lnTo>
                <a:lnTo>
                  <a:pt x="987" y="219"/>
                </a:lnTo>
                <a:lnTo>
                  <a:pt x="987" y="428"/>
                </a:lnTo>
                <a:lnTo>
                  <a:pt x="0" y="428"/>
                </a:lnTo>
              </a:path>
            </a:pathLst>
          </a:custGeom>
          <a:solidFill>
            <a:schemeClr val="folHlink"/>
          </a:solidFill>
          <a:ln w="9525" cap="flat" cmpd="sng">
            <a:noFill/>
            <a:prstDash val="solid"/>
            <a:round/>
            <a:headEnd type="none" w="sm" len="sm"/>
            <a:tailEnd type="none" w="sm" len="sm"/>
          </a:ln>
        </p:spPr>
        <p:txBody>
          <a:bodyPr/>
          <a:lstStyle/>
          <a:p>
            <a:endParaRPr lang="en-US"/>
          </a:p>
        </p:txBody>
      </p:sp>
      <p:sp>
        <p:nvSpPr>
          <p:cNvPr id="2053" name="Rectangle 5"/>
          <p:cNvSpPr>
            <a:spLocks noChangeArrowheads="1"/>
          </p:cNvSpPr>
          <p:nvPr/>
        </p:nvSpPr>
        <p:spPr bwMode="auto">
          <a:xfrm>
            <a:off x="0" y="0"/>
            <a:ext cx="9142413" cy="1295400"/>
          </a:xfrm>
          <a:prstGeom prst="rect">
            <a:avLst/>
          </a:prstGeom>
          <a:gradFill rotWithShape="0">
            <a:gsLst>
              <a:gs pos="0">
                <a:schemeClr val="folHlink"/>
              </a:gs>
              <a:gs pos="100000">
                <a:schemeClr val="bg1"/>
              </a:gs>
            </a:gsLst>
            <a:lin ang="0" scaled="1"/>
          </a:gradFill>
          <a:ln w="9525">
            <a:noFill/>
            <a:miter lim="800000"/>
            <a:headEnd/>
            <a:tailEnd/>
          </a:ln>
        </p:spPr>
        <p:txBody>
          <a:bodyPr/>
          <a:lstStyle/>
          <a:p>
            <a:endParaRPr kumimoji="1" lang="en-US"/>
          </a:p>
        </p:txBody>
      </p:sp>
      <p:sp>
        <p:nvSpPr>
          <p:cNvPr id="2054" name="Freeform 6"/>
          <p:cNvSpPr>
            <a:spLocks/>
          </p:cNvSpPr>
          <p:nvPr/>
        </p:nvSpPr>
        <p:spPr bwMode="auto">
          <a:xfrm>
            <a:off x="0" y="0"/>
            <a:ext cx="2211388" cy="6858000"/>
          </a:xfrm>
          <a:custGeom>
            <a:avLst/>
            <a:gdLst>
              <a:gd name="T0" fmla="*/ 0 w 1393"/>
              <a:gd name="T1" fmla="*/ 0 h 4320"/>
              <a:gd name="T2" fmla="*/ 1392 w 1393"/>
              <a:gd name="T3" fmla="*/ 240 h 4320"/>
              <a:gd name="T4" fmla="*/ 288 w 1393"/>
              <a:gd name="T5" fmla="*/ 4319 h 4320"/>
              <a:gd name="T6" fmla="*/ 0 w 1393"/>
              <a:gd name="T7" fmla="*/ 4319 h 4320"/>
              <a:gd name="T8" fmla="*/ 0 w 1393"/>
              <a:gd name="T9" fmla="*/ 0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3" h="4320">
                <a:moveTo>
                  <a:pt x="0" y="0"/>
                </a:moveTo>
                <a:lnTo>
                  <a:pt x="1392" y="240"/>
                </a:lnTo>
                <a:lnTo>
                  <a:pt x="288" y="4319"/>
                </a:lnTo>
                <a:lnTo>
                  <a:pt x="0" y="4319"/>
                </a:lnTo>
                <a:lnTo>
                  <a:pt x="0" y="0"/>
                </a:lnTo>
              </a:path>
            </a:pathLst>
          </a:custGeom>
          <a:solidFill>
            <a:schemeClr val="tx1">
              <a:alpha val="50195"/>
            </a:schemeClr>
          </a:solidFill>
          <a:ln w="9525">
            <a:noFill/>
            <a:round/>
            <a:headEnd type="none" w="sm" len="sm"/>
            <a:tailEnd type="none" w="sm" len="sm"/>
          </a:ln>
        </p:spPr>
        <p:txBody>
          <a:bodyPr/>
          <a:lstStyle/>
          <a:p>
            <a:endParaRPr lang="en-US"/>
          </a:p>
        </p:txBody>
      </p:sp>
      <p:sp>
        <p:nvSpPr>
          <p:cNvPr id="18439" name="Rectangle 7"/>
          <p:cNvSpPr>
            <a:spLocks noGrp="1" noChangeArrowheads="1"/>
          </p:cNvSpPr>
          <p:nvPr>
            <p:ph type="dt" sz="half" idx="2"/>
          </p:nvPr>
        </p:nvSpPr>
        <p:spPr bwMode="auto">
          <a:xfrm>
            <a:off x="579438" y="6415088"/>
            <a:ext cx="1593850" cy="441325"/>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vl1pPr>
          </a:lstStyle>
          <a:p>
            <a:pPr>
              <a:defRPr/>
            </a:pPr>
            <a:endParaRPr lang="en-US"/>
          </a:p>
        </p:txBody>
      </p:sp>
      <p:sp>
        <p:nvSpPr>
          <p:cNvPr id="18440" name="Rectangle 8"/>
          <p:cNvSpPr>
            <a:spLocks noGrp="1" noChangeArrowheads="1"/>
          </p:cNvSpPr>
          <p:nvPr>
            <p:ph type="ftr" sz="quarter" idx="3"/>
          </p:nvPr>
        </p:nvSpPr>
        <p:spPr bwMode="auto">
          <a:xfrm>
            <a:off x="2227263" y="6415088"/>
            <a:ext cx="5091112" cy="441325"/>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pPr>
              <a:defRPr/>
            </a:pPr>
            <a:endParaRPr lang="en-US"/>
          </a:p>
        </p:txBody>
      </p:sp>
      <p:sp>
        <p:nvSpPr>
          <p:cNvPr id="2057" name="Rectangle 9"/>
          <p:cNvSpPr>
            <a:spLocks noGrp="1" noChangeArrowheads="1"/>
          </p:cNvSpPr>
          <p:nvPr>
            <p:ph type="title"/>
          </p:nvPr>
        </p:nvSpPr>
        <p:spPr bwMode="auto">
          <a:xfrm>
            <a:off x="2117725" y="0"/>
            <a:ext cx="6867525" cy="1065213"/>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2058" name="Freeform 10"/>
          <p:cNvSpPr>
            <a:spLocks/>
          </p:cNvSpPr>
          <p:nvPr/>
        </p:nvSpPr>
        <p:spPr bwMode="auto">
          <a:xfrm>
            <a:off x="0" y="-15875"/>
            <a:ext cx="1522413" cy="6873875"/>
          </a:xfrm>
          <a:custGeom>
            <a:avLst/>
            <a:gdLst>
              <a:gd name="T0" fmla="*/ 0 w 959"/>
              <a:gd name="T1" fmla="*/ 0 h 4330"/>
              <a:gd name="T2" fmla="*/ 958 w 959"/>
              <a:gd name="T3" fmla="*/ 346 h 4330"/>
              <a:gd name="T4" fmla="*/ 286 w 959"/>
              <a:gd name="T5" fmla="*/ 4329 h 4330"/>
              <a:gd name="T6" fmla="*/ 0 w 959"/>
              <a:gd name="T7" fmla="*/ 4329 h 4330"/>
              <a:gd name="T8" fmla="*/ 0 w 959"/>
              <a:gd name="T9" fmla="*/ 0 h 43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9" h="4330">
                <a:moveTo>
                  <a:pt x="0" y="0"/>
                </a:moveTo>
                <a:lnTo>
                  <a:pt x="958" y="346"/>
                </a:lnTo>
                <a:lnTo>
                  <a:pt x="286" y="4329"/>
                </a:lnTo>
                <a:lnTo>
                  <a:pt x="0" y="4329"/>
                </a:lnTo>
                <a:lnTo>
                  <a:pt x="0" y="0"/>
                </a:lnTo>
              </a:path>
            </a:pathLst>
          </a:custGeom>
          <a:solidFill>
            <a:schemeClr val="folHlink"/>
          </a:solidFill>
          <a:ln w="9525" cap="flat" cmpd="sng">
            <a:noFill/>
            <a:prstDash val="solid"/>
            <a:round/>
            <a:headEnd type="none" w="sm" len="sm"/>
            <a:tailEnd type="none" w="sm" len="sm"/>
          </a:ln>
        </p:spPr>
        <p:txBody>
          <a:bodyPr/>
          <a:lstStyle/>
          <a:p>
            <a:endParaRPr lang="en-US"/>
          </a:p>
        </p:txBody>
      </p:sp>
      <p:sp>
        <p:nvSpPr>
          <p:cNvPr id="2059" name="Rectangle 11"/>
          <p:cNvSpPr>
            <a:spLocks noGrp="1" noChangeArrowheads="1"/>
          </p:cNvSpPr>
          <p:nvPr>
            <p:ph type="body" idx="1"/>
          </p:nvPr>
        </p:nvSpPr>
        <p:spPr bwMode="auto">
          <a:xfrm>
            <a:off x="2209800" y="1927225"/>
            <a:ext cx="6775450" cy="4151313"/>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44" name="Rectangle 12"/>
          <p:cNvSpPr>
            <a:spLocks noGrp="1" noChangeArrowheads="1"/>
          </p:cNvSpPr>
          <p:nvPr>
            <p:ph type="sldNum" sz="quarter" idx="4"/>
          </p:nvPr>
        </p:nvSpPr>
        <p:spPr bwMode="auto">
          <a:xfrm>
            <a:off x="7923213" y="6415088"/>
            <a:ext cx="969962" cy="423862"/>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vl1pPr>
          </a:lstStyle>
          <a:p>
            <a:pPr>
              <a:defRPr/>
            </a:pPr>
            <a:fld id="{F429A974-B02E-427A-B1D4-2E20E1A063C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ransition>
    <p:random/>
  </p:transition>
  <p:timing>
    <p:tnLst>
      <p:par>
        <p:cTn id="1" dur="indefinite" restart="never" nodeType="tmRoot"/>
      </p:par>
    </p:tnLst>
  </p:timing>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folHlink"/>
        </a:buClr>
        <a:buSzPct val="85000"/>
        <a:buFont typeface="Wingdings" pitchFamily="2" charset="2"/>
        <a:buChar char="u"/>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85000"/>
        <a:buFont typeface="Wingdings" pitchFamily="2" charset="2"/>
        <a:buChar char="n"/>
        <a:defRPr sz="2000">
          <a:solidFill>
            <a:schemeClr val="tx1"/>
          </a:solidFill>
          <a:latin typeface="+mn-lt"/>
        </a:defRPr>
      </a:lvl2pPr>
      <a:lvl3pPr marL="1085850" indent="-228600" algn="l" rtl="0" eaLnBrk="0" fontAlgn="base" hangingPunct="0">
        <a:spcBef>
          <a:spcPct val="20000"/>
        </a:spcBef>
        <a:spcAft>
          <a:spcPct val="0"/>
        </a:spcAft>
        <a:buClr>
          <a:schemeClr val="folHlink"/>
        </a:buClr>
        <a:buSzPct val="80000"/>
        <a:buFont typeface="Wingdings" pitchFamily="2" charset="2"/>
        <a:buChar char="l"/>
        <a:defRPr>
          <a:solidFill>
            <a:schemeClr val="tx1"/>
          </a:solidFill>
          <a:latin typeface="+mn-lt"/>
        </a:defRPr>
      </a:lvl3pPr>
      <a:lvl4pPr marL="1428750" indent="-228600" algn="l" rtl="0" eaLnBrk="0" fontAlgn="base" hangingPunct="0">
        <a:spcBef>
          <a:spcPct val="20000"/>
        </a:spcBef>
        <a:spcAft>
          <a:spcPct val="0"/>
        </a:spcAft>
        <a:buClr>
          <a:schemeClr val="folHlink"/>
        </a:buClr>
        <a:buSzPct val="80000"/>
        <a:buFont typeface="Wingdings" pitchFamily="2" charset="2"/>
        <a:buChar char="n"/>
        <a:defRPr sz="1600">
          <a:solidFill>
            <a:schemeClr val="tx1"/>
          </a:solidFill>
          <a:latin typeface="+mn-lt"/>
        </a:defRPr>
      </a:lvl4pPr>
      <a:lvl5pPr marL="1771650" indent="-228600" algn="l" rtl="0" eaLnBrk="0" fontAlgn="base" hangingPunct="0">
        <a:spcBef>
          <a:spcPct val="20000"/>
        </a:spcBef>
        <a:spcAft>
          <a:spcPct val="0"/>
        </a:spcAft>
        <a:buClr>
          <a:schemeClr val="folHlink"/>
        </a:buClr>
        <a:buSzPct val="70000"/>
        <a:buFont typeface="Wingdings" pitchFamily="2" charset="2"/>
        <a:buChar char="l"/>
        <a:defRPr sz="1600">
          <a:solidFill>
            <a:schemeClr val="tx1"/>
          </a:solidFill>
          <a:latin typeface="+mn-lt"/>
        </a:defRPr>
      </a:lvl5pPr>
      <a:lvl6pPr marL="2228850" indent="-228600" algn="l" rtl="0" fontAlgn="base">
        <a:spcBef>
          <a:spcPct val="20000"/>
        </a:spcBef>
        <a:spcAft>
          <a:spcPct val="0"/>
        </a:spcAft>
        <a:buClr>
          <a:schemeClr val="folHlink"/>
        </a:buClr>
        <a:buSzPct val="70000"/>
        <a:buFont typeface="Wingdings" pitchFamily="2" charset="2"/>
        <a:buChar char="l"/>
        <a:defRPr sz="1600">
          <a:solidFill>
            <a:schemeClr val="tx1"/>
          </a:solidFill>
          <a:latin typeface="+mn-lt"/>
        </a:defRPr>
      </a:lvl6pPr>
      <a:lvl7pPr marL="2686050" indent="-228600" algn="l" rtl="0" fontAlgn="base">
        <a:spcBef>
          <a:spcPct val="20000"/>
        </a:spcBef>
        <a:spcAft>
          <a:spcPct val="0"/>
        </a:spcAft>
        <a:buClr>
          <a:schemeClr val="folHlink"/>
        </a:buClr>
        <a:buSzPct val="70000"/>
        <a:buFont typeface="Wingdings" pitchFamily="2" charset="2"/>
        <a:buChar char="l"/>
        <a:defRPr sz="1600">
          <a:solidFill>
            <a:schemeClr val="tx1"/>
          </a:solidFill>
          <a:latin typeface="+mn-lt"/>
        </a:defRPr>
      </a:lvl7pPr>
      <a:lvl8pPr marL="3143250" indent="-228600" algn="l" rtl="0" fontAlgn="base">
        <a:spcBef>
          <a:spcPct val="20000"/>
        </a:spcBef>
        <a:spcAft>
          <a:spcPct val="0"/>
        </a:spcAft>
        <a:buClr>
          <a:schemeClr val="folHlink"/>
        </a:buClr>
        <a:buSzPct val="70000"/>
        <a:buFont typeface="Wingdings" pitchFamily="2" charset="2"/>
        <a:buChar char="l"/>
        <a:defRPr sz="1600">
          <a:solidFill>
            <a:schemeClr val="tx1"/>
          </a:solidFill>
          <a:latin typeface="+mn-lt"/>
        </a:defRPr>
      </a:lvl8pPr>
      <a:lvl9pPr marL="3600450" indent="-228600" algn="l" rtl="0" fontAlgn="base">
        <a:spcBef>
          <a:spcPct val="20000"/>
        </a:spcBef>
        <a:spcAft>
          <a:spcPct val="0"/>
        </a:spcAft>
        <a:buClr>
          <a:schemeClr val="folHlink"/>
        </a:buClr>
        <a:buSzPct val="70000"/>
        <a:buFont typeface="Wingdings" pitchFamily="2" charset="2"/>
        <a:buChar char="l"/>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youtube.com/watch?v=PUadZ6ALU0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youtube.com/watch?v=Nm-1xvWibt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youtube.com/watch?v=EP-1kt92vq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685800"/>
            <a:ext cx="7772400" cy="1066800"/>
          </a:xfrm>
        </p:spPr>
        <p:txBody>
          <a:bodyPr/>
          <a:lstStyle/>
          <a:p>
            <a:pPr eaLnBrk="1" hangingPunct="1"/>
            <a:r>
              <a:rPr lang="en-US" smtClean="0"/>
              <a:t>What is </a:t>
            </a:r>
            <a:r>
              <a:rPr lang="en-US" sz="4800" b="1" smtClean="0"/>
              <a:t>Irony?</a:t>
            </a:r>
          </a:p>
        </p:txBody>
      </p:sp>
      <p:pic>
        <p:nvPicPr>
          <p:cNvPr id="4099" name="Picture 4" descr="MCj04344030000[1]"/>
          <p:cNvPicPr>
            <a:picLocks noChangeAspect="1" noChangeArrowheads="1"/>
          </p:cNvPicPr>
          <p:nvPr/>
        </p:nvPicPr>
        <p:blipFill>
          <a:blip r:embed="rId3" cstate="print"/>
          <a:srcRect/>
          <a:stretch>
            <a:fillRect/>
          </a:stretch>
        </p:blipFill>
        <p:spPr bwMode="auto">
          <a:xfrm>
            <a:off x="3124200" y="1447800"/>
            <a:ext cx="4572000" cy="4953000"/>
          </a:xfrm>
          <a:prstGeom prst="rect">
            <a:avLst/>
          </a:prstGeom>
          <a:noFill/>
          <a:ln w="9525">
            <a:noFill/>
            <a:miter lim="800000"/>
            <a:headEnd/>
            <a:tailEnd/>
          </a:ln>
        </p:spPr>
      </p:pic>
    </p:spTree>
  </p:cSld>
  <p:clrMapOvr>
    <a:masterClrMapping/>
  </p:clrMapOvr>
  <p:transition>
    <p:random/>
    <p:sndAc>
      <p:stSnd>
        <p:snd r:embed="rId2" name="drumrol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768" decel="100000"/>
                                        <p:tgtEl>
                                          <p:spTgt spid="2050"/>
                                        </p:tgtEl>
                                      </p:cBhvr>
                                    </p:animEffect>
                                    <p:animScale>
                                      <p:cBhvr>
                                        <p:cTn id="8" dur="768" decel="100000"/>
                                        <p:tgtEl>
                                          <p:spTgt spid="2050"/>
                                        </p:tgtEl>
                                      </p:cBhvr>
                                      <p:from x="10000" y="10000"/>
                                      <p:to x="200000" y="450000"/>
                                    </p:animScale>
                                    <p:animScale>
                                      <p:cBhvr>
                                        <p:cTn id="9" dur="1230" accel="100000" fill="hold">
                                          <p:stCondLst>
                                            <p:cond delay="768"/>
                                          </p:stCondLst>
                                        </p:cTn>
                                        <p:tgtEl>
                                          <p:spTgt spid="2050"/>
                                        </p:tgtEl>
                                      </p:cBhvr>
                                      <p:from x="200000" y="450000"/>
                                      <p:to x="100000" y="100000"/>
                                    </p:animScale>
                                    <p:set>
                                      <p:cBhvr>
                                        <p:cTn id="10" dur="768" fill="hold"/>
                                        <p:tgtEl>
                                          <p:spTgt spid="2050"/>
                                        </p:tgtEl>
                                        <p:attrNameLst>
                                          <p:attrName>ppt_x</p:attrName>
                                        </p:attrNameLst>
                                      </p:cBhvr>
                                      <p:to>
                                        <p:strVal val="(0.5)"/>
                                      </p:to>
                                    </p:set>
                                    <p:anim from="(0.5)" to="(#ppt_x)" calcmode="lin" valueType="num">
                                      <p:cBhvr>
                                        <p:cTn id="11" dur="1230" accel="100000" fill="hold">
                                          <p:stCondLst>
                                            <p:cond delay="768"/>
                                          </p:stCondLst>
                                        </p:cTn>
                                        <p:tgtEl>
                                          <p:spTgt spid="2050"/>
                                        </p:tgtEl>
                                        <p:attrNameLst>
                                          <p:attrName>ppt_x</p:attrName>
                                        </p:attrNameLst>
                                      </p:cBhvr>
                                    </p:anim>
                                    <p:set>
                                      <p:cBhvr>
                                        <p:cTn id="12" dur="768" fill="hold"/>
                                        <p:tgtEl>
                                          <p:spTgt spid="2050"/>
                                        </p:tgtEl>
                                        <p:attrNameLst>
                                          <p:attrName>ppt_y</p:attrName>
                                        </p:attrNameLst>
                                      </p:cBhvr>
                                      <p:to>
                                        <p:strVal val="(#ppt_y+0.4)"/>
                                      </p:to>
                                    </p:set>
                                    <p:anim from="(#ppt_y+0.4)" to="(#ppt_y)" calcmode="lin" valueType="num">
                                      <p:cBhvr>
                                        <p:cTn id="13" dur="1230" accel="100000" fill="hold">
                                          <p:stCondLst>
                                            <p:cond delay="768"/>
                                          </p:stCondLst>
                                        </p:cTn>
                                        <p:tgtEl>
                                          <p:spTgt spid="205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4400" smtClean="0"/>
              <a:t>Review</a:t>
            </a:r>
          </a:p>
        </p:txBody>
      </p:sp>
      <p:sp>
        <p:nvSpPr>
          <p:cNvPr id="11267" name="Rectangle 3"/>
          <p:cNvSpPr>
            <a:spLocks noGrp="1" noChangeArrowheads="1"/>
          </p:cNvSpPr>
          <p:nvPr>
            <p:ph type="body" idx="1"/>
          </p:nvPr>
        </p:nvSpPr>
        <p:spPr/>
        <p:txBody>
          <a:bodyPr/>
          <a:lstStyle/>
          <a:p>
            <a:pPr marL="6350" indent="7938" eaLnBrk="1" hangingPunct="1"/>
            <a:r>
              <a:rPr lang="en-US" b="1" smtClean="0"/>
              <a:t>Irony</a:t>
            </a:r>
            <a:r>
              <a:rPr lang="en-US" smtClean="0"/>
              <a:t> is a kind of a surprise. It is the difference between what is expected to happen, and what actually does happen.</a:t>
            </a:r>
          </a:p>
          <a:p>
            <a:pPr marL="6350" indent="7938" eaLnBrk="1" hangingPunct="1"/>
            <a:r>
              <a:rPr lang="en-US" b="1" smtClean="0"/>
              <a:t>Irony </a:t>
            </a:r>
            <a:r>
              <a:rPr lang="en-US" smtClean="0"/>
              <a:t>is like a glitch, a twist, or a last minute switch in the game. It is an interruption of events that cause an unexpected outcome.</a:t>
            </a:r>
          </a:p>
          <a:p>
            <a:pPr marL="6350" indent="7938" eaLnBrk="1" hangingPunct="1">
              <a:buFont typeface="Wingdings" pitchFamily="2" charset="2"/>
              <a:buNone/>
            </a:pPr>
            <a:endParaRPr lang="en-US" smtClean="0"/>
          </a:p>
          <a:p>
            <a:pPr marL="6350" indent="7938" eaLnBrk="1" hangingPunct="1">
              <a:buFont typeface="Wingdings" pitchFamily="2" charset="2"/>
              <a:buNone/>
            </a:pPr>
            <a:r>
              <a:rPr lang="en-US" smtClean="0"/>
              <a:t>There are three types of </a:t>
            </a:r>
            <a:r>
              <a:rPr lang="en-US" b="1" smtClean="0"/>
              <a:t>irony: Verbal, Situational, Dramatic</a:t>
            </a:r>
          </a:p>
        </p:txBody>
      </p:sp>
    </p:spTree>
  </p:cSld>
  <p:clrMapOvr>
    <a:masterClrMapping/>
  </p:clrMapOvr>
  <p:transition>
    <p:random/>
    <p:sndAc>
      <p:stSnd>
        <p:snd r:embed="rId2" name="explod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2000" fill="hold"/>
                                        <p:tgtEl>
                                          <p:spTgt spid="11266"/>
                                        </p:tgtEl>
                                        <p:attrNameLst>
                                          <p:attrName>ppt_w</p:attrName>
                                        </p:attrNameLst>
                                      </p:cBhvr>
                                      <p:tavLst>
                                        <p:tav tm="0">
                                          <p:val>
                                            <p:strVal val="#ppt_w*2.5"/>
                                          </p:val>
                                        </p:tav>
                                        <p:tav tm="100000">
                                          <p:val>
                                            <p:strVal val="#ppt_w"/>
                                          </p:val>
                                        </p:tav>
                                      </p:tavLst>
                                    </p:anim>
                                    <p:anim calcmode="lin" valueType="num">
                                      <p:cBhvr>
                                        <p:cTn id="8" dur="2000" fill="hold"/>
                                        <p:tgtEl>
                                          <p:spTgt spid="11266"/>
                                        </p:tgtEl>
                                        <p:attrNameLst>
                                          <p:attrName>ppt_h</p:attrName>
                                        </p:attrNameLst>
                                      </p:cBhvr>
                                      <p:tavLst>
                                        <p:tav tm="0">
                                          <p:val>
                                            <p:strVal val="#ppt_h"/>
                                          </p:val>
                                        </p:tav>
                                        <p:tav tm="100000">
                                          <p:val>
                                            <p:strVal val="#ppt_h"/>
                                          </p:val>
                                        </p:tav>
                                      </p:tavLst>
                                    </p:anim>
                                    <p:anim calcmode="lin" valueType="num">
                                      <p:cBhvr>
                                        <p:cTn id="9" dur="2000" fill="hold"/>
                                        <p:tgtEl>
                                          <p:spTgt spid="11266"/>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1266"/>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126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267">
                                            <p:txEl>
                                              <p:pRg st="0" end="0"/>
                                            </p:txEl>
                                          </p:spTgt>
                                        </p:tgtEl>
                                        <p:attrNameLst>
                                          <p:attrName>style.visibility</p:attrName>
                                        </p:attrNameLst>
                                      </p:cBhvr>
                                      <p:to>
                                        <p:strVal val="visible"/>
                                      </p:to>
                                    </p:set>
                                    <p:animEffect transition="in" filter="wipe(left)">
                                      <p:cBhvr>
                                        <p:cTn id="16" dur="500"/>
                                        <p:tgtEl>
                                          <p:spTgt spid="1126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267">
                                            <p:txEl>
                                              <p:pRg st="1" end="1"/>
                                            </p:txEl>
                                          </p:spTgt>
                                        </p:tgtEl>
                                        <p:attrNameLst>
                                          <p:attrName>style.visibility</p:attrName>
                                        </p:attrNameLst>
                                      </p:cBhvr>
                                      <p:to>
                                        <p:strVal val="visible"/>
                                      </p:to>
                                    </p:set>
                                    <p:animEffect transition="in" filter="wipe(left)">
                                      <p:cBhvr>
                                        <p:cTn id="21" dur="500"/>
                                        <p:tgtEl>
                                          <p:spTgt spid="11267">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267">
                                            <p:txEl>
                                              <p:pRg st="3" end="3"/>
                                            </p:txEl>
                                          </p:spTgt>
                                        </p:tgtEl>
                                        <p:attrNameLst>
                                          <p:attrName>style.visibility</p:attrName>
                                        </p:attrNameLst>
                                      </p:cBhvr>
                                      <p:to>
                                        <p:strVal val="visible"/>
                                      </p:to>
                                    </p:set>
                                    <p:animEffect transition="in" filter="wipe(left)">
                                      <p:cBhvr>
                                        <p:cTn id="26" dur="500"/>
                                        <p:tgtEl>
                                          <p:spTgt spid="11267">
                                            <p:txEl>
                                              <p:pRg st="3" end="3"/>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1267">
                                            <p:txEl>
                                              <p:charRg st="318" end="318"/>
                                            </p:txEl>
                                          </p:spTgt>
                                        </p:tgtEl>
                                        <p:attrNameLst>
                                          <p:attrName>style.visibility</p:attrName>
                                        </p:attrNameLst>
                                      </p:cBhvr>
                                      <p:to>
                                        <p:strVal val="visible"/>
                                      </p:to>
                                    </p:set>
                                    <p:animEffect transition="in" filter="wipe(left)">
                                      <p:cBhvr>
                                        <p:cTn id="29" dur="500"/>
                                        <p:tgtEl>
                                          <p:spTgt spid="11267">
                                            <p:txEl>
                                              <p:charRg st="318" end="3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Which Type of Irony?</a:t>
            </a:r>
          </a:p>
        </p:txBody>
      </p:sp>
      <p:pic>
        <p:nvPicPr>
          <p:cNvPr id="13315" name="Picture 5" descr="MWMhks.jpeg                                                    0009FDBEMacintosh HD                   C4DF5CE9:"/>
          <p:cNvPicPr>
            <a:picLocks noChangeAspect="1" noChangeArrowheads="1"/>
          </p:cNvPicPr>
          <p:nvPr/>
        </p:nvPicPr>
        <p:blipFill>
          <a:blip r:embed="rId2" cstate="print"/>
          <a:srcRect/>
          <a:stretch>
            <a:fillRect/>
          </a:stretch>
        </p:blipFill>
        <p:spPr bwMode="auto">
          <a:xfrm>
            <a:off x="2286000" y="1143000"/>
            <a:ext cx="4238625" cy="54864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Which Type of Irony?</a:t>
            </a:r>
          </a:p>
        </p:txBody>
      </p:sp>
      <p:pic>
        <p:nvPicPr>
          <p:cNvPr id="14339" name="Picture 6" descr="pjQjLf.jpeg                                                    0009FDBEMacintosh HD                   C4DF5CE9:"/>
          <p:cNvPicPr>
            <a:picLocks noChangeAspect="1" noChangeArrowheads="1"/>
          </p:cNvPicPr>
          <p:nvPr/>
        </p:nvPicPr>
        <p:blipFill>
          <a:blip r:embed="rId2" cstate="print"/>
          <a:srcRect/>
          <a:stretch>
            <a:fillRect/>
          </a:stretch>
        </p:blipFill>
        <p:spPr bwMode="auto">
          <a:xfrm>
            <a:off x="1676400" y="1143000"/>
            <a:ext cx="5715000" cy="5402263"/>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Which Type of Irony?</a:t>
            </a:r>
          </a:p>
        </p:txBody>
      </p:sp>
      <p:pic>
        <p:nvPicPr>
          <p:cNvPr id="15363" name="Picture 6" descr="TWDrHu.jpeg                                                    0009FDBEMacintosh HD                   C4DF5CE9:"/>
          <p:cNvPicPr>
            <a:picLocks noChangeAspect="1" noChangeArrowheads="1"/>
          </p:cNvPicPr>
          <p:nvPr/>
        </p:nvPicPr>
        <p:blipFill>
          <a:blip r:embed="rId2" cstate="print"/>
          <a:srcRect/>
          <a:stretch>
            <a:fillRect/>
          </a:stretch>
        </p:blipFill>
        <p:spPr bwMode="auto">
          <a:xfrm>
            <a:off x="1524000" y="1295400"/>
            <a:ext cx="6324600" cy="516413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Applying Irony to “Twilight”</a:t>
            </a:r>
          </a:p>
        </p:txBody>
      </p:sp>
      <p:sp>
        <p:nvSpPr>
          <p:cNvPr id="16387" name="Rectangle 3"/>
          <p:cNvSpPr>
            <a:spLocks noGrp="1" noChangeArrowheads="1"/>
          </p:cNvSpPr>
          <p:nvPr>
            <p:ph type="body" idx="1"/>
          </p:nvPr>
        </p:nvSpPr>
        <p:spPr>
          <a:xfrm>
            <a:off x="1600200" y="1447800"/>
            <a:ext cx="7239000" cy="4648200"/>
          </a:xfrm>
        </p:spPr>
        <p:txBody>
          <a:bodyPr/>
          <a:lstStyle/>
          <a:p>
            <a:pPr marL="4763" indent="-4763" eaLnBrk="1" hangingPunct="1"/>
            <a:r>
              <a:rPr lang="en-US" sz="2000" smtClean="0"/>
              <a:t>________  Irony: </a:t>
            </a:r>
          </a:p>
          <a:p>
            <a:pPr marL="4763" indent="-4763" eaLnBrk="1" hangingPunct="1">
              <a:buFont typeface="Wingdings" pitchFamily="2" charset="2"/>
              <a:buNone/>
            </a:pPr>
            <a:r>
              <a:rPr lang="en-US" sz="2000" smtClean="0"/>
              <a:t>Bella wants to know how Edward tracked her to Port Angeles. He says, “Your scent.” She doesn’t know what to make of that, but the readers knows that he’s telling the truth.</a:t>
            </a:r>
          </a:p>
          <a:p>
            <a:pPr marL="4763" indent="-4763" eaLnBrk="1" hangingPunct="1"/>
            <a:endParaRPr lang="en-US" sz="2000" smtClean="0"/>
          </a:p>
          <a:p>
            <a:pPr marL="4763" indent="-4763" eaLnBrk="1" hangingPunct="1"/>
            <a:r>
              <a:rPr lang="en-US" sz="2000" smtClean="0"/>
              <a:t>________ Irony: </a:t>
            </a:r>
          </a:p>
          <a:p>
            <a:pPr marL="4763" indent="-4763" eaLnBrk="1" hangingPunct="1">
              <a:buFont typeface="Wingdings" pitchFamily="2" charset="2"/>
              <a:buNone/>
            </a:pPr>
            <a:r>
              <a:rPr lang="en-US" sz="2000" smtClean="0"/>
              <a:t>Bella – “How long have you been 17?”</a:t>
            </a:r>
          </a:p>
          <a:p>
            <a:pPr marL="4763" indent="-4763" eaLnBrk="1" hangingPunct="1">
              <a:buFont typeface="Wingdings" pitchFamily="2" charset="2"/>
              <a:buNone/>
            </a:pPr>
            <a:r>
              <a:rPr lang="en-US" sz="2000" smtClean="0"/>
              <a:t>Edward – “A while.”</a:t>
            </a:r>
          </a:p>
          <a:p>
            <a:pPr marL="4763" indent="-4763" eaLnBrk="1" hangingPunct="1">
              <a:buFont typeface="Wingdings" pitchFamily="2" charset="2"/>
              <a:buNone/>
            </a:pPr>
            <a:endParaRPr lang="en-US" sz="2000" smtClean="0"/>
          </a:p>
          <a:p>
            <a:pPr marL="4763" indent="-4763" eaLnBrk="1" hangingPunct="1"/>
            <a:r>
              <a:rPr lang="en-US" sz="2000" smtClean="0"/>
              <a:t>________ Irony:</a:t>
            </a:r>
          </a:p>
          <a:p>
            <a:pPr marL="4763" indent="-4763" eaLnBrk="1" hangingPunct="1">
              <a:buFont typeface="Wingdings" pitchFamily="2" charset="2"/>
              <a:buNone/>
            </a:pPr>
            <a:r>
              <a:rPr lang="en-US" sz="2000" smtClean="0"/>
              <a:t>Bella learns Edward is a vampire. Instead of being frightened she is intrigued.</a:t>
            </a: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6000" b="1" smtClean="0"/>
              <a:t>Irony</a:t>
            </a:r>
          </a:p>
        </p:txBody>
      </p:sp>
      <p:sp>
        <p:nvSpPr>
          <p:cNvPr id="3075" name="Rectangle 3"/>
          <p:cNvSpPr>
            <a:spLocks noGrp="1" noChangeArrowheads="1"/>
          </p:cNvSpPr>
          <p:nvPr>
            <p:ph type="body" idx="1"/>
          </p:nvPr>
        </p:nvSpPr>
        <p:spPr>
          <a:xfrm>
            <a:off x="1524000" y="1752600"/>
            <a:ext cx="7315200" cy="4151313"/>
          </a:xfrm>
        </p:spPr>
        <p:txBody>
          <a:bodyPr/>
          <a:lstStyle/>
          <a:p>
            <a:pPr indent="7938" eaLnBrk="1" hangingPunct="1"/>
            <a:r>
              <a:rPr lang="en-US" sz="3600" smtClean="0"/>
              <a:t>It’s funny!</a:t>
            </a:r>
          </a:p>
          <a:p>
            <a:pPr indent="7938" eaLnBrk="1" hangingPunct="1"/>
            <a:r>
              <a:rPr lang="en-US" sz="3600" smtClean="0"/>
              <a:t>It’s unexpected.</a:t>
            </a:r>
          </a:p>
          <a:p>
            <a:pPr indent="7938" eaLnBrk="1" hangingPunct="1"/>
            <a:r>
              <a:rPr lang="en-US" sz="3600" smtClean="0"/>
              <a:t>It sometimes creates suspense.</a:t>
            </a:r>
          </a:p>
          <a:p>
            <a:pPr indent="7938" eaLnBrk="1" hangingPunct="1"/>
            <a:endParaRPr lang="en-US" sz="3600" smtClean="0"/>
          </a:p>
          <a:p>
            <a:pPr indent="7938" eaLnBrk="1" hangingPunct="1">
              <a:buFont typeface="Wingdings" pitchFamily="2" charset="2"/>
              <a:buNone/>
            </a:pPr>
            <a:endParaRPr lang="en-US" sz="3600" smtClean="0"/>
          </a:p>
          <a:p>
            <a:pPr indent="7938" eaLnBrk="1" hangingPunct="1">
              <a:buFont typeface="Wingdings" pitchFamily="2" charset="2"/>
              <a:buNone/>
            </a:pPr>
            <a:r>
              <a:rPr lang="en-US" sz="3600" smtClean="0"/>
              <a:t>It’s like Cupid never falling in love.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2000" fill="hold"/>
                                        <p:tgtEl>
                                          <p:spTgt spid="3074"/>
                                        </p:tgtEl>
                                        <p:attrNameLst>
                                          <p:attrName>ppt_w</p:attrName>
                                        </p:attrNameLst>
                                      </p:cBhvr>
                                      <p:tavLst>
                                        <p:tav tm="0">
                                          <p:val>
                                            <p:strVal val="#ppt_w"/>
                                          </p:val>
                                        </p:tav>
                                        <p:tav tm="100000">
                                          <p:val>
                                            <p:strVal val="#ppt_w"/>
                                          </p:val>
                                        </p:tav>
                                      </p:tavLst>
                                    </p:anim>
                                    <p:anim calcmode="lin" valueType="num">
                                      <p:cBhvr>
                                        <p:cTn id="8" dur="2000" fill="hold"/>
                                        <p:tgtEl>
                                          <p:spTgt spid="3074"/>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3074"/>
                                        </p:tgtEl>
                                        <p:attrNameLst>
                                          <p:attrName>ppt_x</p:attrName>
                                        </p:attrNameLst>
                                      </p:cBhvr>
                                      <p:tavLst>
                                        <p:tav tm="0">
                                          <p:val>
                                            <p:strVal val="#ppt_x-.4"/>
                                          </p:val>
                                        </p:tav>
                                        <p:tav tm="100000">
                                          <p:val>
                                            <p:strVal val="#ppt_x"/>
                                          </p:val>
                                        </p:tav>
                                      </p:tavLst>
                                    </p:anim>
                                    <p:anim calcmode="lin" valueType="num">
                                      <p:cBhvr>
                                        <p:cTn id="10" dur="2000" fill="hold"/>
                                        <p:tgtEl>
                                          <p:spTgt spid="3074"/>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3075">
                                            <p:txEl>
                                              <p:pRg st="0" end="0"/>
                                            </p:txEl>
                                          </p:spTgt>
                                        </p:tgtEl>
                                        <p:attrNameLst>
                                          <p:attrName>style.visibility</p:attrName>
                                        </p:attrNameLst>
                                      </p:cBhvr>
                                      <p:to>
                                        <p:strVal val="visible"/>
                                      </p:to>
                                    </p:set>
                                    <p:animEffect transition="in" filter="fade">
                                      <p:cBhvr>
                                        <p:cTn id="15" dur="500">
                                          <p:stCondLst>
                                            <p:cond delay="0"/>
                                          </p:stCondLst>
                                        </p:cTn>
                                        <p:tgtEl>
                                          <p:spTgt spid="3075">
                                            <p:txEl>
                                              <p:pRg st="0" end="0"/>
                                            </p:txEl>
                                          </p:spTgt>
                                        </p:tgtEl>
                                      </p:cBhvr>
                                    </p:animEffect>
                                    <p:anim calcmode="lin" valueType="num">
                                      <p:cBhvr>
                                        <p:cTn id="16" dur="500" fill="hold">
                                          <p:stCondLst>
                                            <p:cond delay="0"/>
                                          </p:stCondLst>
                                        </p:cTn>
                                        <p:tgtEl>
                                          <p:spTgt spid="3075">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30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3075">
                                            <p:txEl>
                                              <p:pRg st="1" end="1"/>
                                            </p:txEl>
                                          </p:spTgt>
                                        </p:tgtEl>
                                        <p:attrNameLst>
                                          <p:attrName>style.visibility</p:attrName>
                                        </p:attrNameLst>
                                      </p:cBhvr>
                                      <p:to>
                                        <p:strVal val="visible"/>
                                      </p:to>
                                    </p:set>
                                    <p:animEffect transition="in" filter="fade">
                                      <p:cBhvr>
                                        <p:cTn id="22" dur="500">
                                          <p:stCondLst>
                                            <p:cond delay="0"/>
                                          </p:stCondLst>
                                        </p:cTn>
                                        <p:tgtEl>
                                          <p:spTgt spid="3075">
                                            <p:txEl>
                                              <p:pRg st="1" end="1"/>
                                            </p:txEl>
                                          </p:spTgt>
                                        </p:tgtEl>
                                      </p:cBhvr>
                                    </p:animEffect>
                                    <p:anim calcmode="lin" valueType="num">
                                      <p:cBhvr>
                                        <p:cTn id="23" dur="500" fill="hold">
                                          <p:stCondLst>
                                            <p:cond delay="0"/>
                                          </p:stCondLst>
                                        </p:cTn>
                                        <p:tgtEl>
                                          <p:spTgt spid="3075">
                                            <p:txEl>
                                              <p:pRg st="1" end="1"/>
                                            </p:txEl>
                                          </p:spTgt>
                                        </p:tgtEl>
                                        <p:attrNameLst>
                                          <p:attrName>ppt_x</p:attrName>
                                        </p:attrNameLst>
                                      </p:cBhvr>
                                      <p:tavLst>
                                        <p:tav tm="0">
                                          <p:val>
                                            <p:strVal val="#ppt_x-.1"/>
                                          </p:val>
                                        </p:tav>
                                        <p:tav tm="100000">
                                          <p:val>
                                            <p:strVal val="#ppt_x"/>
                                          </p:val>
                                        </p:tav>
                                      </p:tavLst>
                                    </p:anim>
                                    <p:anim calcmode="lin" valueType="num">
                                      <p:cBhvr>
                                        <p:cTn id="24" dur="500" fill="hold">
                                          <p:stCondLst>
                                            <p:cond delay="0"/>
                                          </p:stCondLst>
                                        </p:cTn>
                                        <p:tgtEl>
                                          <p:spTgt spid="30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0" presetClass="entr" presetSubtype="0" fill="hold" grpId="0" nodeType="clickEffect">
                                  <p:stCondLst>
                                    <p:cond delay="0"/>
                                  </p:stCondLst>
                                  <p:iterate type="lt">
                                    <p:tmPct val="10000"/>
                                  </p:iterate>
                                  <p:childTnLst>
                                    <p:set>
                                      <p:cBhvr>
                                        <p:cTn id="28" dur="1" fill="hold">
                                          <p:stCondLst>
                                            <p:cond delay="0"/>
                                          </p:stCondLst>
                                        </p:cTn>
                                        <p:tgtEl>
                                          <p:spTgt spid="3075">
                                            <p:txEl>
                                              <p:pRg st="2" end="2"/>
                                            </p:txEl>
                                          </p:spTgt>
                                        </p:tgtEl>
                                        <p:attrNameLst>
                                          <p:attrName>style.visibility</p:attrName>
                                        </p:attrNameLst>
                                      </p:cBhvr>
                                      <p:to>
                                        <p:strVal val="visible"/>
                                      </p:to>
                                    </p:set>
                                    <p:animEffect transition="in" filter="fade">
                                      <p:cBhvr>
                                        <p:cTn id="29" dur="500">
                                          <p:stCondLst>
                                            <p:cond delay="0"/>
                                          </p:stCondLst>
                                        </p:cTn>
                                        <p:tgtEl>
                                          <p:spTgt spid="3075">
                                            <p:txEl>
                                              <p:pRg st="2" end="2"/>
                                            </p:txEl>
                                          </p:spTgt>
                                        </p:tgtEl>
                                      </p:cBhvr>
                                    </p:animEffect>
                                    <p:anim calcmode="lin" valueType="num">
                                      <p:cBhvr>
                                        <p:cTn id="30" dur="500" fill="hold">
                                          <p:stCondLst>
                                            <p:cond delay="0"/>
                                          </p:stCondLst>
                                        </p:cTn>
                                        <p:tgtEl>
                                          <p:spTgt spid="3075">
                                            <p:txEl>
                                              <p:pRg st="2" end="2"/>
                                            </p:txEl>
                                          </p:spTgt>
                                        </p:tgtEl>
                                        <p:attrNameLst>
                                          <p:attrName>ppt_x</p:attrName>
                                        </p:attrNameLst>
                                      </p:cBhvr>
                                      <p:tavLst>
                                        <p:tav tm="0">
                                          <p:val>
                                            <p:strVal val="#ppt_x-.1"/>
                                          </p:val>
                                        </p:tav>
                                        <p:tav tm="100000">
                                          <p:val>
                                            <p:strVal val="#ppt_x"/>
                                          </p:val>
                                        </p:tav>
                                      </p:tavLst>
                                    </p:anim>
                                    <p:anim calcmode="lin" valueType="num">
                                      <p:cBhvr>
                                        <p:cTn id="31" dur="500" fill="hold">
                                          <p:stCondLst>
                                            <p:cond delay="0"/>
                                          </p:stCondLst>
                                        </p:cTn>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0" presetClass="entr" presetSubtype="0" fill="hold" grpId="0" nodeType="clickEffect">
                                  <p:stCondLst>
                                    <p:cond delay="0"/>
                                  </p:stCondLst>
                                  <p:iterate type="lt">
                                    <p:tmPct val="10000"/>
                                  </p:iterate>
                                  <p:childTnLst>
                                    <p:set>
                                      <p:cBhvr>
                                        <p:cTn id="35" dur="1" fill="hold">
                                          <p:stCondLst>
                                            <p:cond delay="0"/>
                                          </p:stCondLst>
                                        </p:cTn>
                                        <p:tgtEl>
                                          <p:spTgt spid="3075">
                                            <p:txEl>
                                              <p:pRg st="5" end="5"/>
                                            </p:txEl>
                                          </p:spTgt>
                                        </p:tgtEl>
                                        <p:attrNameLst>
                                          <p:attrName>style.visibility</p:attrName>
                                        </p:attrNameLst>
                                      </p:cBhvr>
                                      <p:to>
                                        <p:strVal val="visible"/>
                                      </p:to>
                                    </p:set>
                                    <p:animEffect transition="in" filter="fade">
                                      <p:cBhvr>
                                        <p:cTn id="36" dur="500">
                                          <p:stCondLst>
                                            <p:cond delay="0"/>
                                          </p:stCondLst>
                                        </p:cTn>
                                        <p:tgtEl>
                                          <p:spTgt spid="3075">
                                            <p:txEl>
                                              <p:pRg st="5" end="5"/>
                                            </p:txEl>
                                          </p:spTgt>
                                        </p:tgtEl>
                                      </p:cBhvr>
                                    </p:animEffect>
                                    <p:anim calcmode="lin" valueType="num">
                                      <p:cBhvr>
                                        <p:cTn id="37" dur="500" fill="hold">
                                          <p:stCondLst>
                                            <p:cond delay="0"/>
                                          </p:stCondLst>
                                        </p:cTn>
                                        <p:tgtEl>
                                          <p:spTgt spid="3075">
                                            <p:txEl>
                                              <p:pRg st="5" end="5"/>
                                            </p:txEl>
                                          </p:spTgt>
                                        </p:tgtEl>
                                        <p:attrNameLst>
                                          <p:attrName>ppt_x</p:attrName>
                                        </p:attrNameLst>
                                      </p:cBhvr>
                                      <p:tavLst>
                                        <p:tav tm="0">
                                          <p:val>
                                            <p:strVal val="#ppt_x-.1"/>
                                          </p:val>
                                        </p:tav>
                                        <p:tav tm="100000">
                                          <p:val>
                                            <p:strVal val="#ppt_x"/>
                                          </p:val>
                                        </p:tav>
                                      </p:tavLst>
                                    </p:anim>
                                    <p:anim calcmode="lin" valueType="num">
                                      <p:cBhvr>
                                        <p:cTn id="38" dur="500" fill="hold">
                                          <p:stCondLst>
                                            <p:cond delay="0"/>
                                          </p:stCondLst>
                                        </p:cTn>
                                        <p:tgtEl>
                                          <p:spTgt spid="307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What is Irony?</a:t>
            </a:r>
          </a:p>
        </p:txBody>
      </p:sp>
      <p:sp>
        <p:nvSpPr>
          <p:cNvPr id="6147" name="Rectangle 3"/>
          <p:cNvSpPr>
            <a:spLocks noGrp="1" noChangeArrowheads="1"/>
          </p:cNvSpPr>
          <p:nvPr>
            <p:ph type="body" idx="1"/>
          </p:nvPr>
        </p:nvSpPr>
        <p:spPr>
          <a:xfrm>
            <a:off x="1600200" y="1905000"/>
            <a:ext cx="6775450" cy="4151313"/>
          </a:xfrm>
        </p:spPr>
        <p:txBody>
          <a:bodyPr/>
          <a:lstStyle/>
          <a:p>
            <a:pPr marL="66675" indent="7938">
              <a:spcBef>
                <a:spcPct val="50000"/>
              </a:spcBef>
              <a:buClrTx/>
              <a:buSzTx/>
              <a:buFontTx/>
              <a:buNone/>
            </a:pPr>
            <a:r>
              <a:rPr lang="en-US" sz="3200" smtClean="0"/>
              <a:t>We have discussed how literature is a way for writers to share a message with the reader. Just how are the authors we will be studying  getting their message across? Irony is just one of the writing tools an artist uses to sharpen his or her point.</a:t>
            </a:r>
          </a:p>
          <a:p>
            <a:pPr marL="66675" indent="7938" eaLnBrk="1" hangingPunct="1"/>
            <a:endParaRPr lang="en-US" sz="3200" smtClean="0"/>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Rectangle 13"/>
          <p:cNvSpPr>
            <a:spLocks noGrp="1" noChangeArrowheads="1"/>
          </p:cNvSpPr>
          <p:nvPr>
            <p:ph type="title"/>
          </p:nvPr>
        </p:nvSpPr>
        <p:spPr/>
        <p:txBody>
          <a:bodyPr/>
          <a:lstStyle/>
          <a:p>
            <a:pPr eaLnBrk="1" hangingPunct="1"/>
            <a:r>
              <a:rPr lang="en-US" sz="5400" b="1" smtClean="0"/>
              <a:t>The Big Picture</a:t>
            </a:r>
          </a:p>
        </p:txBody>
      </p:sp>
      <p:graphicFrame>
        <p:nvGraphicFramePr>
          <p:cNvPr id="2" name="Diagram 1"/>
          <p:cNvGraphicFramePr/>
          <p:nvPr/>
        </p:nvGraphicFramePr>
        <p:xfrm>
          <a:off x="1143000" y="1905000"/>
          <a:ext cx="6775450" cy="4151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Three Types of Irony</a:t>
            </a:r>
            <a:endParaRPr lang="en-US" b="1" smtClean="0"/>
          </a:p>
        </p:txBody>
      </p:sp>
      <p:sp>
        <p:nvSpPr>
          <p:cNvPr id="4099" name="Rectangle 3"/>
          <p:cNvSpPr>
            <a:spLocks noGrp="1" noChangeArrowheads="1"/>
          </p:cNvSpPr>
          <p:nvPr>
            <p:ph type="body" idx="1"/>
          </p:nvPr>
        </p:nvSpPr>
        <p:spPr>
          <a:xfrm>
            <a:off x="1524000" y="1752600"/>
            <a:ext cx="6775450" cy="4151313"/>
          </a:xfrm>
        </p:spPr>
        <p:txBody>
          <a:bodyPr/>
          <a:lstStyle/>
          <a:p>
            <a:pPr eaLnBrk="1" hangingPunct="1">
              <a:buFont typeface="Wingdings" pitchFamily="2" charset="2"/>
              <a:buNone/>
            </a:pPr>
            <a:r>
              <a:rPr lang="en-US" i="1" smtClean="0"/>
              <a:t>1. Verbal irony </a:t>
            </a:r>
            <a:r>
              <a:rPr lang="en-US" smtClean="0"/>
              <a:t>is when an author says one thing and means something else.</a:t>
            </a:r>
          </a:p>
          <a:p>
            <a:pPr eaLnBrk="1" hangingPunct="1">
              <a:buFont typeface="Wingdings" pitchFamily="2" charset="2"/>
              <a:buNone/>
            </a:pPr>
            <a:r>
              <a:rPr lang="en-US" i="1" smtClean="0"/>
              <a:t>2. Dramatic irony </a:t>
            </a:r>
            <a:r>
              <a:rPr lang="en-US" smtClean="0"/>
              <a:t>is when an audience perceives something that a character in the literature does not know.</a:t>
            </a:r>
          </a:p>
          <a:p>
            <a:pPr eaLnBrk="1" hangingPunct="1">
              <a:buFont typeface="Wingdings" pitchFamily="2" charset="2"/>
              <a:buNone/>
            </a:pPr>
            <a:r>
              <a:rPr lang="en-US" i="1" smtClean="0"/>
              <a:t>3. Situational irony </a:t>
            </a:r>
            <a:r>
              <a:rPr lang="en-US" smtClean="0"/>
              <a:t>is a difference between what is expected and what happens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wipe(left)">
                                      <p:cBhvr>
                                        <p:cTn id="12" dur="500"/>
                                        <p:tgtEl>
                                          <p:spTgt spid="40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9">
                                            <p:txEl>
                                              <p:pRg st="1" end="1"/>
                                            </p:txEl>
                                          </p:spTgt>
                                        </p:tgtEl>
                                        <p:attrNameLst>
                                          <p:attrName>style.visibility</p:attrName>
                                        </p:attrNameLst>
                                      </p:cBhvr>
                                      <p:to>
                                        <p:strVal val="visible"/>
                                      </p:to>
                                    </p:set>
                                    <p:animEffect transition="in" filter="wipe(left)">
                                      <p:cBhvr>
                                        <p:cTn id="17" dur="500"/>
                                        <p:tgtEl>
                                          <p:spTgt spid="409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9">
                                            <p:txEl>
                                              <p:pRg st="2" end="2"/>
                                            </p:txEl>
                                          </p:spTgt>
                                        </p:tgtEl>
                                        <p:attrNameLst>
                                          <p:attrName>style.visibility</p:attrName>
                                        </p:attrNameLst>
                                      </p:cBhvr>
                                      <p:to>
                                        <p:strVal val="visible"/>
                                      </p:to>
                                    </p:set>
                                    <p:animEffect transition="in" filter="wipe(left)">
                                      <p:cBhvr>
                                        <p:cTn id="22"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4800" b="1" smtClean="0"/>
              <a:t>Verbal Irony</a:t>
            </a:r>
          </a:p>
        </p:txBody>
      </p:sp>
      <p:sp>
        <p:nvSpPr>
          <p:cNvPr id="5123" name="Rectangle 3"/>
          <p:cNvSpPr>
            <a:spLocks noGrp="1" noChangeArrowheads="1"/>
          </p:cNvSpPr>
          <p:nvPr>
            <p:ph type="body" idx="1"/>
          </p:nvPr>
        </p:nvSpPr>
        <p:spPr>
          <a:xfrm>
            <a:off x="1447800" y="1295400"/>
            <a:ext cx="7162800" cy="4800600"/>
          </a:xfrm>
        </p:spPr>
        <p:txBody>
          <a:bodyPr/>
          <a:lstStyle/>
          <a:p>
            <a:pPr eaLnBrk="1" hangingPunct="1">
              <a:lnSpc>
                <a:spcPct val="90000"/>
              </a:lnSpc>
            </a:pPr>
            <a:r>
              <a:rPr lang="en-US" sz="2800" smtClean="0"/>
              <a:t>The simplest kind of irony.</a:t>
            </a:r>
          </a:p>
          <a:p>
            <a:pPr eaLnBrk="1" hangingPunct="1">
              <a:lnSpc>
                <a:spcPct val="90000"/>
              </a:lnSpc>
            </a:pPr>
            <a:r>
              <a:rPr lang="en-US" sz="2800" smtClean="0"/>
              <a:t>You use it everyday when you say one thing and really mean another.</a:t>
            </a:r>
          </a:p>
          <a:p>
            <a:pPr eaLnBrk="1" hangingPunct="1">
              <a:lnSpc>
                <a:spcPct val="90000"/>
              </a:lnSpc>
            </a:pPr>
            <a:r>
              <a:rPr lang="en-US" sz="2800" smtClean="0"/>
              <a:t>It is often similar to a sarcastic response.</a:t>
            </a:r>
          </a:p>
          <a:p>
            <a:pPr eaLnBrk="1" hangingPunct="1">
              <a:lnSpc>
                <a:spcPct val="90000"/>
              </a:lnSpc>
            </a:pPr>
            <a:r>
              <a:rPr lang="en-US" sz="2800" smtClean="0"/>
              <a:t>Examples:</a:t>
            </a:r>
          </a:p>
          <a:p>
            <a:pPr lvl="1" eaLnBrk="1" hangingPunct="1">
              <a:lnSpc>
                <a:spcPct val="90000"/>
              </a:lnSpc>
            </a:pPr>
            <a:r>
              <a:rPr lang="en-US" smtClean="0"/>
              <a:t>When you appear to be sick and someone asks you if you’re okay. You say </a:t>
            </a:r>
            <a:r>
              <a:rPr lang="en-US" i="1" smtClean="0"/>
              <a:t>“Of</a:t>
            </a:r>
            <a:r>
              <a:rPr lang="en-US" smtClean="0"/>
              <a:t> </a:t>
            </a:r>
            <a:r>
              <a:rPr lang="en-US" i="1" smtClean="0"/>
              <a:t>course!”</a:t>
            </a:r>
            <a:r>
              <a:rPr lang="en-US" smtClean="0"/>
              <a:t> But in the meantime you are vomiting and fainting.</a:t>
            </a:r>
          </a:p>
          <a:p>
            <a:pPr lvl="1" eaLnBrk="1" hangingPunct="1">
              <a:lnSpc>
                <a:spcPct val="90000"/>
              </a:lnSpc>
            </a:pPr>
            <a:r>
              <a:rPr lang="en-US" smtClean="0"/>
              <a:t>Your boyfriend shows up in ripped up jeans and a stained t-shirt. With a smirk, you say, "Oh! I see you dressed up for our date. We must be going to a posh restaurant."</a:t>
            </a:r>
          </a:p>
          <a:p>
            <a:pPr eaLnBrk="1" hangingPunct="1">
              <a:lnSpc>
                <a:spcPct val="90000"/>
              </a:lnSpc>
            </a:pPr>
            <a:r>
              <a:rPr lang="en-US" smtClean="0">
                <a:hlinkClick r:id="rId2"/>
              </a:rPr>
              <a:t>http://www.youtube.com/watch?v=PUadZ6ALU0M</a:t>
            </a:r>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wipe(left)">
                                      <p:cBhvr>
                                        <p:cTn id="12" dur="500"/>
                                        <p:tgtEl>
                                          <p:spTgt spid="51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wipe(left)">
                                      <p:cBhvr>
                                        <p:cTn id="17" dur="500"/>
                                        <p:tgtEl>
                                          <p:spTgt spid="512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123">
                                            <p:txEl>
                                              <p:pRg st="2" end="2"/>
                                            </p:txEl>
                                          </p:spTgt>
                                        </p:tgtEl>
                                        <p:attrNameLst>
                                          <p:attrName>style.visibility</p:attrName>
                                        </p:attrNameLst>
                                      </p:cBhvr>
                                      <p:to>
                                        <p:strVal val="visible"/>
                                      </p:to>
                                    </p:set>
                                    <p:animEffect transition="in" filter="wipe(left)">
                                      <p:cBhvr>
                                        <p:cTn id="22" dur="500"/>
                                        <p:tgtEl>
                                          <p:spTgt spid="512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123">
                                            <p:txEl>
                                              <p:pRg st="3" end="3"/>
                                            </p:txEl>
                                          </p:spTgt>
                                        </p:tgtEl>
                                        <p:attrNameLst>
                                          <p:attrName>style.visibility</p:attrName>
                                        </p:attrNameLst>
                                      </p:cBhvr>
                                      <p:to>
                                        <p:strVal val="visible"/>
                                      </p:to>
                                    </p:set>
                                    <p:animEffect transition="in" filter="wipe(left)">
                                      <p:cBhvr>
                                        <p:cTn id="27" dur="500"/>
                                        <p:tgtEl>
                                          <p:spTgt spid="5123">
                                            <p:txEl>
                                              <p:pRg st="3" end="3"/>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123">
                                            <p:txEl>
                                              <p:pRg st="4" end="4"/>
                                            </p:txEl>
                                          </p:spTgt>
                                        </p:tgtEl>
                                        <p:attrNameLst>
                                          <p:attrName>style.visibility</p:attrName>
                                        </p:attrNameLst>
                                      </p:cBhvr>
                                      <p:to>
                                        <p:strVal val="visible"/>
                                      </p:to>
                                    </p:set>
                                    <p:animEffect transition="in" filter="wipe(left)">
                                      <p:cBhvr>
                                        <p:cTn id="30" dur="500"/>
                                        <p:tgtEl>
                                          <p:spTgt spid="5123">
                                            <p:txEl>
                                              <p:pRg st="4" end="4"/>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123">
                                            <p:txEl>
                                              <p:pRg st="5" end="5"/>
                                            </p:txEl>
                                          </p:spTgt>
                                        </p:tgtEl>
                                        <p:attrNameLst>
                                          <p:attrName>style.visibility</p:attrName>
                                        </p:attrNameLst>
                                      </p:cBhvr>
                                      <p:to>
                                        <p:strVal val="visible"/>
                                      </p:to>
                                    </p:set>
                                    <p:animEffect transition="in" filter="wipe(left)">
                                      <p:cBhvr>
                                        <p:cTn id="33" dur="500"/>
                                        <p:tgtEl>
                                          <p:spTgt spid="5123">
                                            <p:txEl>
                                              <p:pRg st="5" end="5"/>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123">
                                            <p:txEl>
                                              <p:pRg st="6" end="6"/>
                                            </p:txEl>
                                          </p:spTgt>
                                        </p:tgtEl>
                                        <p:attrNameLst>
                                          <p:attrName>style.visibility</p:attrName>
                                        </p:attrNameLst>
                                      </p:cBhvr>
                                      <p:to>
                                        <p:strVal val="visible"/>
                                      </p:to>
                                    </p:set>
                                    <p:animEffect transition="in" filter="wipe(left)">
                                      <p:cBhvr>
                                        <p:cTn id="38" dur="5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4800" b="1" smtClean="0"/>
              <a:t>Situational Irony</a:t>
            </a:r>
          </a:p>
        </p:txBody>
      </p:sp>
      <p:sp>
        <p:nvSpPr>
          <p:cNvPr id="9219" name="Rectangle 3"/>
          <p:cNvSpPr>
            <a:spLocks noGrp="1" noChangeArrowheads="1"/>
          </p:cNvSpPr>
          <p:nvPr>
            <p:ph type="body" idx="1"/>
          </p:nvPr>
        </p:nvSpPr>
        <p:spPr>
          <a:xfrm>
            <a:off x="1524000" y="1219200"/>
            <a:ext cx="6781800" cy="4953000"/>
          </a:xfrm>
        </p:spPr>
        <p:txBody>
          <a:bodyPr/>
          <a:lstStyle/>
          <a:p>
            <a:pPr eaLnBrk="1" hangingPunct="1">
              <a:lnSpc>
                <a:spcPct val="90000"/>
              </a:lnSpc>
            </a:pPr>
            <a:r>
              <a:rPr lang="en-US" smtClean="0"/>
              <a:t>Occurs when a situation turns out to be the opposite of what you thought it would be.</a:t>
            </a:r>
          </a:p>
          <a:p>
            <a:pPr eaLnBrk="1" hangingPunct="1">
              <a:lnSpc>
                <a:spcPct val="90000"/>
              </a:lnSpc>
            </a:pPr>
            <a:r>
              <a:rPr lang="en-US" smtClean="0"/>
              <a:t>Examples:</a:t>
            </a:r>
          </a:p>
          <a:p>
            <a:pPr lvl="1" eaLnBrk="1" hangingPunct="1">
              <a:lnSpc>
                <a:spcPct val="90000"/>
              </a:lnSpc>
            </a:pPr>
            <a:r>
              <a:rPr lang="en-US" sz="1800" smtClean="0"/>
              <a:t>The teacher’s daughter is a High School drop out.</a:t>
            </a:r>
          </a:p>
          <a:p>
            <a:pPr lvl="1" eaLnBrk="1" hangingPunct="1">
              <a:lnSpc>
                <a:spcPct val="90000"/>
              </a:lnSpc>
            </a:pPr>
            <a:r>
              <a:rPr lang="en-US" sz="1800" smtClean="0"/>
              <a:t>The mayor’s wife gets caught stealing.</a:t>
            </a:r>
          </a:p>
          <a:p>
            <a:pPr lvl="1" eaLnBrk="1" hangingPunct="1">
              <a:lnSpc>
                <a:spcPct val="90000"/>
              </a:lnSpc>
            </a:pPr>
            <a:r>
              <a:rPr lang="en-US" sz="1800" smtClean="0"/>
              <a:t>The chef won’t eat his/her own cooking.</a:t>
            </a:r>
          </a:p>
          <a:p>
            <a:pPr lvl="1" eaLnBrk="1" hangingPunct="1">
              <a:lnSpc>
                <a:spcPct val="90000"/>
              </a:lnSpc>
            </a:pPr>
            <a:r>
              <a:rPr lang="en-US" sz="1800" smtClean="0"/>
              <a:t>The barber always needs a hair cut himself.</a:t>
            </a:r>
          </a:p>
          <a:p>
            <a:pPr lvl="1" eaLnBrk="1" hangingPunct="1"/>
            <a:r>
              <a:rPr lang="en-US" sz="1800" smtClean="0"/>
              <a:t>You break a date with your girl friend so you can go to the ball game with the guys. When you go to the concession stand, you run into your date who is with another guy.</a:t>
            </a:r>
          </a:p>
          <a:p>
            <a:pPr lvl="1" eaLnBrk="1" hangingPunct="1"/>
            <a:r>
              <a:rPr lang="en-US" sz="1800" smtClean="0"/>
              <a:t>You stay up all night studying for a test. When you go to class, you discover the test is not until the next day</a:t>
            </a:r>
            <a:r>
              <a:rPr lang="en-US" sz="1800" b="1" smtClean="0"/>
              <a:t>.</a:t>
            </a:r>
          </a:p>
          <a:p>
            <a:pPr lvl="1" eaLnBrk="1" hangingPunct="1">
              <a:buFont typeface="Wingdings" pitchFamily="2" charset="2"/>
              <a:buNone/>
            </a:pPr>
            <a:endParaRPr lang="en-US" sz="1800" smtClean="0"/>
          </a:p>
          <a:p>
            <a:pPr eaLnBrk="1" hangingPunct="1">
              <a:lnSpc>
                <a:spcPct val="90000"/>
              </a:lnSpc>
            </a:pPr>
            <a:r>
              <a:rPr lang="en-US" smtClean="0">
                <a:hlinkClick r:id="rId2"/>
              </a:rPr>
              <a:t>http://www.youtube.com/watch?v=Nm-1xvWibt0</a:t>
            </a:r>
            <a:endParaRPr lang="en-US" smtClean="0"/>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4800" b="1" smtClean="0"/>
              <a:t>Dramatic Irony</a:t>
            </a:r>
          </a:p>
        </p:txBody>
      </p:sp>
      <p:sp>
        <p:nvSpPr>
          <p:cNvPr id="7171" name="Rectangle 3"/>
          <p:cNvSpPr>
            <a:spLocks noGrp="1" noChangeArrowheads="1"/>
          </p:cNvSpPr>
          <p:nvPr>
            <p:ph type="body" idx="1"/>
          </p:nvPr>
        </p:nvSpPr>
        <p:spPr>
          <a:xfrm>
            <a:off x="1600200" y="1828800"/>
            <a:ext cx="6775450" cy="4151313"/>
          </a:xfrm>
        </p:spPr>
        <p:txBody>
          <a:bodyPr/>
          <a:lstStyle/>
          <a:p>
            <a:pPr eaLnBrk="1" hangingPunct="1"/>
            <a:r>
              <a:rPr lang="en-US" sz="2800" smtClean="0"/>
              <a:t>Occurs when the audience knows something that the characters in the story, on the screen, or on the stage do not know. It’s like the audience is more aware of what’s going on than the people in the production.</a:t>
            </a:r>
          </a:p>
          <a:p>
            <a:pPr eaLnBrk="1" hangingPunct="1"/>
            <a:r>
              <a:rPr lang="en-US" sz="2800" smtClean="0"/>
              <a:t>This is used to engage the audience and keep them actively involved in the storyline.</a:t>
            </a:r>
          </a:p>
          <a:p>
            <a:pPr eaLnBrk="1" hangingPunct="1"/>
            <a:endParaRPr lang="en-US" sz="280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 calcmode="lin" valueType="num">
                                      <p:cBhvr>
                                        <p:cTn id="13" dur="500" fill="hold"/>
                                        <p:tgtEl>
                                          <p:spTgt spid="717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717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171">
                                            <p:txEl>
                                              <p:pRg st="1" end="1"/>
                                            </p:txEl>
                                          </p:spTgt>
                                        </p:tgtEl>
                                        <p:attrNameLst>
                                          <p:attrName>style.visibility</p:attrName>
                                        </p:attrNameLst>
                                      </p:cBhvr>
                                      <p:to>
                                        <p:strVal val="visible"/>
                                      </p:to>
                                    </p:set>
                                    <p:anim calcmode="lin" valueType="num">
                                      <p:cBhvr>
                                        <p:cTn id="19" dur="500" fill="hold"/>
                                        <p:tgtEl>
                                          <p:spTgt spid="717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7171">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057400" y="533400"/>
            <a:ext cx="6867525" cy="1065213"/>
          </a:xfrm>
        </p:spPr>
        <p:txBody>
          <a:bodyPr/>
          <a:lstStyle/>
          <a:p>
            <a:pPr eaLnBrk="1" hangingPunct="1"/>
            <a:r>
              <a:rPr lang="en-US" sz="4400" b="1" smtClean="0"/>
              <a:t>Dramatic Irony</a:t>
            </a:r>
            <a:br>
              <a:rPr lang="en-US" sz="4400" b="1" smtClean="0"/>
            </a:br>
            <a:r>
              <a:rPr lang="en-US" sz="4400" b="1" smtClean="0"/>
              <a:t>continued…</a:t>
            </a:r>
          </a:p>
        </p:txBody>
      </p:sp>
      <p:sp>
        <p:nvSpPr>
          <p:cNvPr id="8195" name="Rectangle 3"/>
          <p:cNvSpPr>
            <a:spLocks noGrp="1" noChangeArrowheads="1"/>
          </p:cNvSpPr>
          <p:nvPr>
            <p:ph type="body" idx="1"/>
          </p:nvPr>
        </p:nvSpPr>
        <p:spPr>
          <a:xfrm>
            <a:off x="1600200" y="1905000"/>
            <a:ext cx="7162800" cy="4191000"/>
          </a:xfrm>
        </p:spPr>
        <p:txBody>
          <a:bodyPr/>
          <a:lstStyle/>
          <a:p>
            <a:pPr eaLnBrk="1" hangingPunct="1"/>
            <a:r>
              <a:rPr lang="en-US" sz="1800" smtClean="0"/>
              <a:t>In all of the Friday the 13</a:t>
            </a:r>
            <a:r>
              <a:rPr lang="en-US" sz="1800" baseline="30000" smtClean="0"/>
              <a:t>th</a:t>
            </a:r>
            <a:r>
              <a:rPr lang="en-US" sz="1800" smtClean="0"/>
              <a:t> movies, we know Jason is in the woods. The characters do not. When they go out into the woods we are afraid for them because we know that they are in danger. We scream for them to run, we get excited when they fall, we cringe when we know that Jason is right behind the tree.</a:t>
            </a:r>
          </a:p>
          <a:p>
            <a:pPr eaLnBrk="1" hangingPunct="1"/>
            <a:endParaRPr lang="en-US" sz="1800" smtClean="0"/>
          </a:p>
          <a:p>
            <a:pPr eaLnBrk="1" hangingPunct="1"/>
            <a:r>
              <a:rPr lang="en-US" sz="1800" smtClean="0"/>
              <a:t>When watching a talk show, the audience knows why a person has been brought on the show. However, the person sitting in a chair does not know that he is going to be reunited with a former lover. This adds to the suspense and humor of the show.</a:t>
            </a:r>
          </a:p>
          <a:p>
            <a:pPr eaLnBrk="1" hangingPunct="1"/>
            <a:endParaRPr lang="en-US" sz="1800" smtClean="0"/>
          </a:p>
          <a:p>
            <a:pPr eaLnBrk="1" hangingPunct="1"/>
            <a:r>
              <a:rPr lang="en-US" smtClean="0">
                <a:hlinkClick r:id="rId2"/>
              </a:rPr>
              <a:t>http://www.youtube.com/watch?v=EP-1kt92vqY</a:t>
            </a:r>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anim calcmode="lin" valueType="num">
                                      <p:cBhvr>
                                        <p:cTn id="13" dur="500" fill="hold"/>
                                        <p:tgtEl>
                                          <p:spTgt spid="819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819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p:cTn id="19" dur="500" fill="hold"/>
                                        <p:tgtEl>
                                          <p:spTgt spid="819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819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8195">
                                            <p:txEl>
                                              <p:pRg st="4" end="4"/>
                                            </p:txEl>
                                          </p:spTgt>
                                        </p:tgtEl>
                                        <p:attrNameLst>
                                          <p:attrName>style.visibility</p:attrName>
                                        </p:attrNameLst>
                                      </p:cBhvr>
                                      <p:to>
                                        <p:strVal val="visible"/>
                                      </p:to>
                                    </p:set>
                                    <p:anim calcmode="lin" valueType="num">
                                      <p:cBhvr>
                                        <p:cTn id="25" dur="500" fill="hold"/>
                                        <p:tgtEl>
                                          <p:spTgt spid="8195">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819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theme/theme1.xml><?xml version="1.0" encoding="utf-8"?>
<a:theme xmlns:a="http://schemas.openxmlformats.org/drawingml/2006/main" name="Employee Orientation">
  <a:themeElements>
    <a:clrScheme name="Employee Orientation 1">
      <a:dk1>
        <a:srgbClr val="000000"/>
      </a:dk1>
      <a:lt1>
        <a:srgbClr val="0099CC"/>
      </a:lt1>
      <a:dk2>
        <a:srgbClr val="FFFFFF"/>
      </a:dk2>
      <a:lt2>
        <a:srgbClr val="868686"/>
      </a:lt2>
      <a:accent1>
        <a:srgbClr val="00FFCC"/>
      </a:accent1>
      <a:accent2>
        <a:srgbClr val="969696"/>
      </a:accent2>
      <a:accent3>
        <a:srgbClr val="AACAE2"/>
      </a:accent3>
      <a:accent4>
        <a:srgbClr val="000000"/>
      </a:accent4>
      <a:accent5>
        <a:srgbClr val="AAFFE2"/>
      </a:accent5>
      <a:accent6>
        <a:srgbClr val="878787"/>
      </a:accent6>
      <a:hlink>
        <a:srgbClr val="00FFCC"/>
      </a:hlink>
      <a:folHlink>
        <a:srgbClr val="99CCFF"/>
      </a:folHlink>
    </a:clrScheme>
    <a:fontScheme name="Employee Orientati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mployee Orientation 1">
        <a:dk1>
          <a:srgbClr val="000000"/>
        </a:dk1>
        <a:lt1>
          <a:srgbClr val="0099CC"/>
        </a:lt1>
        <a:dk2>
          <a:srgbClr val="FFFFFF"/>
        </a:dk2>
        <a:lt2>
          <a:srgbClr val="868686"/>
        </a:lt2>
        <a:accent1>
          <a:srgbClr val="00FFCC"/>
        </a:accent1>
        <a:accent2>
          <a:srgbClr val="969696"/>
        </a:accent2>
        <a:accent3>
          <a:srgbClr val="AACAE2"/>
        </a:accent3>
        <a:accent4>
          <a:srgbClr val="000000"/>
        </a:accent4>
        <a:accent5>
          <a:srgbClr val="AAFFE2"/>
        </a:accent5>
        <a:accent6>
          <a:srgbClr val="878787"/>
        </a:accent6>
        <a:hlink>
          <a:srgbClr val="00FFCC"/>
        </a:hlink>
        <a:folHlink>
          <a:srgbClr val="99CCFF"/>
        </a:folHlink>
      </a:clrScheme>
      <a:clrMap bg1="lt1" tx1="dk1" bg2="lt2" tx2="dk2" accent1="accent1" accent2="accent2" accent3="accent3" accent4="accent4" accent5="accent5" accent6="accent6" hlink="hlink" folHlink="folHlink"/>
    </a:extraClrScheme>
    <a:extraClrScheme>
      <a:clrScheme name="Employee Orientatio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Employee Orientation 3">
        <a:dk1>
          <a:srgbClr val="5F5F5F"/>
        </a:dk1>
        <a:lt1>
          <a:srgbClr val="FFFFFF"/>
        </a:lt1>
        <a:dk2>
          <a:srgbClr val="5F5F5F"/>
        </a:dk2>
        <a:lt2>
          <a:srgbClr val="808080"/>
        </a:lt2>
        <a:accent1>
          <a:srgbClr val="969696"/>
        </a:accent1>
        <a:accent2>
          <a:srgbClr val="000000"/>
        </a:accent2>
        <a:accent3>
          <a:srgbClr val="FFFFFF"/>
        </a:accent3>
        <a:accent4>
          <a:srgbClr val="505050"/>
        </a:accent4>
        <a:accent5>
          <a:srgbClr val="C9C9C9"/>
        </a:accent5>
        <a:accent6>
          <a:srgbClr val="000000"/>
        </a:accent6>
        <a:hlink>
          <a:srgbClr val="777777"/>
        </a:hlink>
        <a:folHlink>
          <a:srgbClr val="CCCC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Employee Orientation</Template>
  <TotalTime>126</TotalTime>
  <Words>730</Words>
  <Application>Microsoft Office PowerPoint</Application>
  <PresentationFormat>On-screen Show (4:3)</PresentationFormat>
  <Paragraphs>68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Times New Roman</vt:lpstr>
      <vt:lpstr>Arial</vt:lpstr>
      <vt:lpstr>Wingdings</vt:lpstr>
      <vt:lpstr>Calibri</vt:lpstr>
      <vt:lpstr>Employee Orientation</vt:lpstr>
      <vt:lpstr>What is Irony?</vt:lpstr>
      <vt:lpstr>Irony</vt:lpstr>
      <vt:lpstr>What is Irony?</vt:lpstr>
      <vt:lpstr>The Big Picture</vt:lpstr>
      <vt:lpstr>Three Types of Irony</vt:lpstr>
      <vt:lpstr>Verbal Irony</vt:lpstr>
      <vt:lpstr>Situational Irony</vt:lpstr>
      <vt:lpstr>Dramatic Irony</vt:lpstr>
      <vt:lpstr>Dramatic Irony continued…</vt:lpstr>
      <vt:lpstr>Review</vt:lpstr>
      <vt:lpstr>Which Type of Irony?</vt:lpstr>
      <vt:lpstr>Which Type of Irony?</vt:lpstr>
      <vt:lpstr>Which Type of Irony?</vt:lpstr>
      <vt:lpstr>Applying Irony to “Twilight”</vt:lpstr>
    </vt:vector>
  </TitlesOfParts>
  <Company>Florence School District One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Irony?</dc:title>
  <dc:creator>nicole.c.galashaw</dc:creator>
  <cp:lastModifiedBy>KAMMANN, LINDA</cp:lastModifiedBy>
  <cp:revision>15</cp:revision>
  <cp:lastPrinted>2017-02-28T11:24:33Z</cp:lastPrinted>
  <dcterms:created xsi:type="dcterms:W3CDTF">2008-09-25T14:25:17Z</dcterms:created>
  <dcterms:modified xsi:type="dcterms:W3CDTF">2017-02-28T11:24:49Z</dcterms:modified>
</cp:coreProperties>
</file>