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987E-E0C0-4B10-A097-7E2096B13A78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DCB5-076D-47F5-8C50-9ECA0F60A7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987E-E0C0-4B10-A097-7E2096B13A78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DCB5-076D-47F5-8C50-9ECA0F60A7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987E-E0C0-4B10-A097-7E2096B13A78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DCB5-076D-47F5-8C50-9ECA0F60A7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987E-E0C0-4B10-A097-7E2096B13A78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DCB5-076D-47F5-8C50-9ECA0F60A7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987E-E0C0-4B10-A097-7E2096B13A78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DCB5-076D-47F5-8C50-9ECA0F60A7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987E-E0C0-4B10-A097-7E2096B13A78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DCB5-076D-47F5-8C50-9ECA0F60A7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987E-E0C0-4B10-A097-7E2096B13A78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DCB5-076D-47F5-8C50-9ECA0F60A7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987E-E0C0-4B10-A097-7E2096B13A78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DCB5-076D-47F5-8C50-9ECA0F60A7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987E-E0C0-4B10-A097-7E2096B13A78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DCB5-076D-47F5-8C50-9ECA0F60A7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987E-E0C0-4B10-A097-7E2096B13A78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DCB5-076D-47F5-8C50-9ECA0F60A7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987E-E0C0-4B10-A097-7E2096B13A78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DCB5-076D-47F5-8C50-9ECA0F60A7CB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FDF987E-E0C0-4B10-A097-7E2096B13A78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9EDDCB5-076D-47F5-8C50-9ECA0F60A7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Journal Write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1984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74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page….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“Every generation imagines itself to be more intelligent than the one that went before it, and wiser than the one that comes after it.”</a:t>
            </a:r>
          </a:p>
          <a:p>
            <a:pPr marL="2286000" lvl="5" indent="0" algn="ctr">
              <a:buNone/>
            </a:pPr>
            <a:r>
              <a:rPr lang="en-US" sz="2400" dirty="0" smtClean="0"/>
              <a:t>- George Orwell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053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page…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“</a:t>
            </a:r>
            <a:r>
              <a:rPr lang="en-US" sz="2800" dirty="0"/>
              <a:t>P</a:t>
            </a:r>
            <a:r>
              <a:rPr lang="en-US" sz="2800" dirty="0" smtClean="0"/>
              <a:t>ower is not a means, it is an end. One does not establish a dictatorship in order to safeguard a revolution; ones makes a revolution in order to establish the dictatorship.  The object of persecution is persecution.   The object of torture is torture. The object of power is power.”</a:t>
            </a:r>
          </a:p>
          <a:p>
            <a:pPr marL="0" indent="0" algn="ctr">
              <a:buNone/>
            </a:pPr>
            <a:r>
              <a:rPr lang="en-US" sz="2800" dirty="0" smtClean="0"/>
              <a:t>-George Orwell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1433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page….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Discuss Winston as a heroic figure. What qualities does he posses that could define him as one?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12067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page…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Get in the mindset of Winston Smith.  Make a list of the strangest things you have seen since The Party came into power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281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page…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What  was Winston like as a child growing up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70000368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TC102455596[[fn=Spring]]</Template>
  <TotalTime>171</TotalTime>
  <Words>162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Courier New</vt:lpstr>
      <vt:lpstr>Trebuchet MS</vt:lpstr>
      <vt:lpstr>Verdana</vt:lpstr>
      <vt:lpstr>Wingdings 2</vt:lpstr>
      <vt:lpstr>Spring</vt:lpstr>
      <vt:lpstr>Journal Write</vt:lpstr>
      <vt:lpstr>One page…. </vt:lpstr>
      <vt:lpstr>One page…</vt:lpstr>
      <vt:lpstr>One page…. </vt:lpstr>
      <vt:lpstr>One page… </vt:lpstr>
      <vt:lpstr>One page…</vt:lpstr>
    </vt:vector>
  </TitlesOfParts>
  <Company>Utica Community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 Write</dc:title>
  <dc:creator>win7</dc:creator>
  <cp:lastModifiedBy>LINDA</cp:lastModifiedBy>
  <cp:revision>5</cp:revision>
  <dcterms:created xsi:type="dcterms:W3CDTF">2014-12-10T16:44:50Z</dcterms:created>
  <dcterms:modified xsi:type="dcterms:W3CDTF">2016-11-13T16:45:27Z</dcterms:modified>
</cp:coreProperties>
</file>