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Postkarte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Further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04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Circle </a:t>
            </a:r>
            <a:r>
              <a:rPr lang="en-US" b="1" dirty="0"/>
              <a:t>all verbs-make a list</a:t>
            </a:r>
          </a:p>
          <a:p>
            <a:pPr lvl="0"/>
            <a:r>
              <a:rPr lang="en-US" b="1" dirty="0"/>
              <a:t>Identify which tense</a:t>
            </a:r>
          </a:p>
          <a:p>
            <a:pPr lvl="0"/>
            <a:r>
              <a:rPr lang="en-US" b="1" dirty="0"/>
              <a:t>What is the infinitive of the verb</a:t>
            </a:r>
          </a:p>
          <a:p>
            <a:pPr lvl="0"/>
            <a:r>
              <a:rPr lang="en-US" b="1" dirty="0"/>
              <a:t>Identify adjective endings</a:t>
            </a:r>
          </a:p>
          <a:p>
            <a:pPr lvl="0"/>
            <a:r>
              <a:rPr lang="en-US" b="1" dirty="0"/>
              <a:t>Identify nouns</a:t>
            </a:r>
          </a:p>
          <a:p>
            <a:pPr lvl="0"/>
            <a:r>
              <a:rPr lang="en-US" b="1" dirty="0"/>
              <a:t>Identify gender of the nouns</a:t>
            </a:r>
          </a:p>
          <a:p>
            <a:pPr lvl="0"/>
            <a:r>
              <a:rPr lang="en-US" b="1" dirty="0"/>
              <a:t>Identify case of nouns, explain why</a:t>
            </a:r>
          </a:p>
          <a:p>
            <a:pPr lvl="0"/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238" y="2249060"/>
            <a:ext cx="4937125" cy="3217131"/>
          </a:xfrm>
        </p:spPr>
      </p:pic>
    </p:spTree>
    <p:extLst>
      <p:ext uri="{BB962C8B-B14F-4D97-AF65-F5344CB8AC3E}">
        <p14:creationId xmlns:p14="http://schemas.microsoft.com/office/powerpoint/2010/main" val="42881047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</TotalTime>
  <Words>38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Meine Postkarte</vt:lpstr>
      <vt:lpstr>Now….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Postkarte</dc:title>
  <dc:creator>Linda Kammann</dc:creator>
  <cp:lastModifiedBy>KAMMANN, LINDA</cp:lastModifiedBy>
  <cp:revision>2</cp:revision>
  <dcterms:created xsi:type="dcterms:W3CDTF">2015-09-07T15:32:56Z</dcterms:created>
  <dcterms:modified xsi:type="dcterms:W3CDTF">2015-09-11T16:04:59Z</dcterms:modified>
</cp:coreProperties>
</file>