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8226E0-59D8-4095-82E8-46B6582D072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E60F55-B916-4F67-AC99-7981D82A0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MIDTERM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Characters</a:t>
            </a:r>
          </a:p>
          <a:p>
            <a:pPr lvl="1"/>
            <a:r>
              <a:rPr lang="en-US" dirty="0" err="1" smtClean="0"/>
              <a:t>Antigone</a:t>
            </a:r>
            <a:endParaRPr lang="en-US" dirty="0" smtClean="0"/>
          </a:p>
          <a:p>
            <a:pPr lvl="1"/>
            <a:r>
              <a:rPr lang="en-US" dirty="0" err="1" smtClean="0"/>
              <a:t>Creonte</a:t>
            </a:r>
            <a:endParaRPr lang="en-US" dirty="0" smtClean="0"/>
          </a:p>
          <a:p>
            <a:pPr lvl="1"/>
            <a:r>
              <a:rPr lang="en-US" dirty="0" err="1" smtClean="0"/>
              <a:t>Ismene</a:t>
            </a:r>
            <a:endParaRPr lang="en-US" dirty="0" smtClean="0"/>
          </a:p>
          <a:p>
            <a:pPr lvl="1"/>
            <a:r>
              <a:rPr lang="en-US" dirty="0" err="1" smtClean="0"/>
              <a:t>Haemon</a:t>
            </a:r>
            <a:endParaRPr lang="en-US" dirty="0" smtClean="0"/>
          </a:p>
          <a:p>
            <a:pPr lvl="1"/>
            <a:r>
              <a:rPr lang="en-US" dirty="0" err="1" smtClean="0"/>
              <a:t>Polinices</a:t>
            </a:r>
            <a:endParaRPr lang="en-US" dirty="0" smtClean="0"/>
          </a:p>
          <a:p>
            <a:pPr lvl="1"/>
            <a:r>
              <a:rPr lang="en-US" dirty="0" err="1" smtClean="0"/>
              <a:t>Tiresias</a:t>
            </a:r>
            <a:endParaRPr lang="en-US" dirty="0" smtClean="0"/>
          </a:p>
          <a:p>
            <a:pPr lvl="1"/>
            <a:r>
              <a:rPr lang="en-US" dirty="0" smtClean="0"/>
              <a:t>Sentry</a:t>
            </a:r>
          </a:p>
          <a:p>
            <a:pPr lvl="1"/>
            <a:r>
              <a:rPr lang="en-US" dirty="0" err="1" smtClean="0"/>
              <a:t>Eeurydice</a:t>
            </a:r>
            <a:r>
              <a:rPr lang="en-US" dirty="0" smtClean="0"/>
              <a:t> of Thebes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ANTIGONE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Tragic Hero</a:t>
            </a:r>
          </a:p>
          <a:p>
            <a:pPr lvl="1"/>
            <a:r>
              <a:rPr lang="en-US" dirty="0" smtClean="0"/>
              <a:t>Definition: a character that makes a judgment error that inevitability leads to their downfall</a:t>
            </a:r>
          </a:p>
          <a:p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Definition: words and descriptions that are used by the author to persuade the readers to feel specific emotions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components of the sentence are grammatically similar or the same in their construction, sound, or meaning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“It was the best of times, it was the worst of times, it was the age of wisdom, it was the age of foolishness…”</a:t>
            </a:r>
          </a:p>
          <a:p>
            <a:pPr lvl="1">
              <a:buNone/>
            </a:pPr>
            <a:r>
              <a:rPr lang="en-US" dirty="0" smtClean="0"/>
              <a:t>	-A Tale of Two Cities by Charles Dickens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“What the hammer? what the chain?</a:t>
            </a:r>
            <a:br>
              <a:rPr lang="en-US" dirty="0" smtClean="0"/>
            </a:br>
            <a:r>
              <a:rPr lang="en-US" dirty="0" smtClean="0"/>
              <a:t>In what furnace was thy brain?</a:t>
            </a:r>
            <a:br>
              <a:rPr lang="en-US" dirty="0" smtClean="0"/>
            </a:br>
            <a:r>
              <a:rPr lang="en-US" dirty="0" smtClean="0"/>
              <a:t>What the anvil? what dread grasp”</a:t>
            </a:r>
          </a:p>
          <a:p>
            <a:pPr lvl="1">
              <a:buNone/>
            </a:pPr>
            <a:r>
              <a:rPr lang="en-US" dirty="0" smtClean="0"/>
              <a:t>	-”The </a:t>
            </a:r>
            <a:r>
              <a:rPr lang="en-US" dirty="0" err="1" smtClean="0"/>
              <a:t>Tyger</a:t>
            </a:r>
            <a:r>
              <a:rPr lang="en-US" dirty="0" smtClean="0"/>
              <a:t>” by William Blake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a statement that appears to be self-contradictory but may include some truth to it.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Your enemy’s friend is your enemy</a:t>
            </a:r>
          </a:p>
          <a:p>
            <a:pPr lvl="1"/>
            <a:r>
              <a:rPr lang="en-US" dirty="0" smtClean="0"/>
              <a:t>“What a pity that youth must be wasted on the young”</a:t>
            </a:r>
          </a:p>
          <a:p>
            <a:pPr lvl="1">
              <a:buNone/>
            </a:pPr>
            <a:r>
              <a:rPr lang="en-US" dirty="0" smtClean="0"/>
              <a:t>	 –George Bernard Shaw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838200"/>
          </a:xfrm>
        </p:spPr>
        <p:txBody>
          <a:bodyPr/>
          <a:lstStyle/>
          <a:p>
            <a:pPr algn="ctr"/>
            <a:r>
              <a:rPr lang="en-US" dirty="0" smtClean="0"/>
              <a:t>THEMES IN OEDIPUS REX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Fate and Free Will</a:t>
            </a:r>
          </a:p>
          <a:p>
            <a:pPr lvl="1"/>
            <a:r>
              <a:rPr lang="en-US" dirty="0" smtClean="0"/>
              <a:t>Outcome of his life was predicted</a:t>
            </a:r>
          </a:p>
          <a:p>
            <a:pPr lvl="1"/>
            <a:r>
              <a:rPr lang="en-US" dirty="0" smtClean="0"/>
              <a:t>Fate plays a huge role in this play</a:t>
            </a:r>
          </a:p>
          <a:p>
            <a:r>
              <a:rPr lang="en-US" dirty="0" smtClean="0"/>
              <a:t>Wisdom and Knowledge</a:t>
            </a:r>
          </a:p>
          <a:p>
            <a:pPr lvl="1"/>
            <a:r>
              <a:rPr lang="en-US" dirty="0" smtClean="0"/>
              <a:t>Oedipus seeks to learn the truth behind his identity </a:t>
            </a:r>
          </a:p>
          <a:p>
            <a:pPr lvl="1"/>
            <a:r>
              <a:rPr lang="en-US" dirty="0" smtClean="0"/>
              <a:t>His constant pursuit of knowledge leads to his downfall</a:t>
            </a:r>
          </a:p>
          <a:p>
            <a:r>
              <a:rPr lang="en-US" dirty="0" smtClean="0"/>
              <a:t>Determination </a:t>
            </a:r>
          </a:p>
          <a:p>
            <a:pPr lvl="1"/>
            <a:r>
              <a:rPr lang="en-US" dirty="0" smtClean="0"/>
              <a:t>Both Oedipus and his mother </a:t>
            </a:r>
            <a:r>
              <a:rPr lang="en-US" dirty="0" err="1" smtClean="0"/>
              <a:t>Jocasta</a:t>
            </a:r>
            <a:r>
              <a:rPr lang="en-US" dirty="0" smtClean="0"/>
              <a:t> are extremely driven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Power corrupts and metaphorically blinds the characters </a:t>
            </a:r>
          </a:p>
          <a:p>
            <a:pPr lvl="1"/>
            <a:r>
              <a:rPr lang="en-US" dirty="0" smtClean="0"/>
              <a:t>Oedipus is in constant fear of losing his power as a ruler</a:t>
            </a:r>
          </a:p>
          <a:p>
            <a:r>
              <a:rPr lang="en-US" dirty="0" smtClean="0"/>
              <a:t>Memory and the Past</a:t>
            </a:r>
          </a:p>
          <a:p>
            <a:pPr lvl="1"/>
            <a:r>
              <a:rPr lang="en-US" dirty="0" smtClean="0"/>
              <a:t>Focusing too much on the past is dangerous</a:t>
            </a:r>
          </a:p>
          <a:p>
            <a:pPr lvl="1"/>
            <a:r>
              <a:rPr lang="en-US" dirty="0" smtClean="0"/>
              <a:t>Sometimes it is better to forget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905</TotalTime>
  <Words>237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Wingdings</vt:lpstr>
      <vt:lpstr>Wingdings 2</vt:lpstr>
      <vt:lpstr>Oriel</vt:lpstr>
      <vt:lpstr>MIDTERM REVIEW</vt:lpstr>
      <vt:lpstr>ANTIGONE</vt:lpstr>
      <vt:lpstr>ANTIGONE (CONT.)</vt:lpstr>
      <vt:lpstr>PARALLELISM </vt:lpstr>
      <vt:lpstr>PARADOX</vt:lpstr>
      <vt:lpstr>THEMES IN OEDIPUS REX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Katelyn</dc:creator>
  <cp:lastModifiedBy>KAMMANN, LINDA</cp:lastModifiedBy>
  <cp:revision>5</cp:revision>
  <dcterms:created xsi:type="dcterms:W3CDTF">2016-01-15T03:14:27Z</dcterms:created>
  <dcterms:modified xsi:type="dcterms:W3CDTF">2016-01-15T19:43:22Z</dcterms:modified>
</cp:coreProperties>
</file>