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9D563-98D2-4C11-B63B-101112A25793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058635-29F0-4B95-9B8E-7E71ABD4C74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9D563-98D2-4C11-B63B-101112A25793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58635-29F0-4B95-9B8E-7E71ABD4C74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3058635-29F0-4B95-9B8E-7E71ABD4C74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9D563-98D2-4C11-B63B-101112A25793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9D563-98D2-4C11-B63B-101112A25793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3058635-29F0-4B95-9B8E-7E71ABD4C74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9D563-98D2-4C11-B63B-101112A25793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058635-29F0-4B95-9B8E-7E71ABD4C74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CD9D563-98D2-4C11-B63B-101112A25793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58635-29F0-4B95-9B8E-7E71ABD4C74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9D563-98D2-4C11-B63B-101112A25793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3058635-29F0-4B95-9B8E-7E71ABD4C747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9D563-98D2-4C11-B63B-101112A25793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3058635-29F0-4B95-9B8E-7E71ABD4C7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9D563-98D2-4C11-B63B-101112A25793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058635-29F0-4B95-9B8E-7E71ABD4C7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058635-29F0-4B95-9B8E-7E71ABD4C74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9D563-98D2-4C11-B63B-101112A25793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3058635-29F0-4B95-9B8E-7E71ABD4C74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CD9D563-98D2-4C11-B63B-101112A25793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CD9D563-98D2-4C11-B63B-101112A25793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058635-29F0-4B95-9B8E-7E71ABD4C747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Note: A great website is </a:t>
            </a:r>
            <a:r>
              <a:rPr lang="en-US" sz="2000" dirty="0" smtClean="0"/>
              <a:t>Owl </a:t>
            </a:r>
            <a:r>
              <a:rPr lang="en-US" sz="2000" dirty="0" smtClean="0"/>
              <a:t>Purdue</a:t>
            </a:r>
            <a:r>
              <a:rPr lang="en-US" dirty="0" smtClean="0"/>
              <a:t>, Citation machine, and citation monster</a:t>
            </a:r>
            <a:endParaRPr lang="en-US" sz="2000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MLA Format and Citations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447800"/>
            <a:ext cx="8503920" cy="4651248"/>
          </a:xfrm>
        </p:spPr>
        <p:txBody>
          <a:bodyPr>
            <a:noAutofit/>
          </a:bodyPr>
          <a:lstStyle/>
          <a:p>
            <a:r>
              <a:rPr lang="en-US" sz="2800" dirty="0" smtClean="0"/>
              <a:t>Margins should be 1 inch all around </a:t>
            </a:r>
          </a:p>
          <a:p>
            <a:r>
              <a:rPr lang="en-US" sz="2800" dirty="0" smtClean="0"/>
              <a:t> 12 point, Times New Roman, double-spaced font</a:t>
            </a:r>
          </a:p>
          <a:p>
            <a:r>
              <a:rPr lang="en-US" sz="2800" dirty="0" smtClean="0"/>
              <a:t>Include a header with your last name and page number justified right</a:t>
            </a:r>
          </a:p>
          <a:p>
            <a:r>
              <a:rPr lang="en-US" sz="2800" dirty="0" smtClean="0"/>
              <a:t>Include in the upper left hand corner your name, instructor’s name, class, and date (23 March 2016)</a:t>
            </a:r>
          </a:p>
          <a:p>
            <a:r>
              <a:rPr lang="en-US" sz="2800" dirty="0" smtClean="0"/>
              <a:t>Remember: for titles of longer works such as novels, the title is written in italics, whereas, titles of shorter works such as articles are placed in quotation marks.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First Page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7650" name="Picture 2" descr="http://writingexplained.org/wp-content/uploads/MLA-head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676400"/>
            <a:ext cx="7924800" cy="5357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In-text Citations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Books</a:t>
            </a:r>
          </a:p>
          <a:p>
            <a:pPr lvl="1"/>
            <a:r>
              <a:rPr lang="en-US" sz="3600" dirty="0" smtClean="0"/>
              <a:t>(Author’s last name page #)</a:t>
            </a:r>
          </a:p>
          <a:p>
            <a:endParaRPr lang="en-US" sz="4000" dirty="0" smtClean="0"/>
          </a:p>
          <a:p>
            <a:pPr lvl="1"/>
            <a:r>
              <a:rPr lang="en-US" sz="3600" dirty="0" smtClean="0"/>
              <a:t>Example: “The truth was that Jay Gatsby of West Egg, Long Island, sprang from his Platonic conception of himself” (Fitzgerald 98).</a:t>
            </a:r>
            <a:endParaRPr lang="en-US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In-text Citations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Articles</a:t>
            </a:r>
          </a:p>
          <a:p>
            <a:pPr lvl="1"/>
            <a:r>
              <a:rPr lang="en-US" sz="2800" dirty="0" smtClean="0"/>
              <a:t>(Author’s last name page number)</a:t>
            </a:r>
          </a:p>
          <a:p>
            <a:pPr lvl="1"/>
            <a:r>
              <a:rPr lang="en-US" sz="2800" dirty="0" smtClean="0"/>
              <a:t>Page numbers are included unless the article does not have page numbers listed on the bottom of the page.</a:t>
            </a:r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Example: “The American Dream is a concept that was and still remains at the very foundation of  the United States of America” (Smith 34).</a:t>
            </a: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 Page Example</a:t>
            </a:r>
            <a:endParaRPr lang="en-US" dirty="0"/>
          </a:p>
        </p:txBody>
      </p:sp>
      <p:pic>
        <p:nvPicPr>
          <p:cNvPr id="28676" name="Picture 4" descr="http://mrslivaudais.com/wp-content/uploads/2012/01/second-WC-sample-e13270682898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0"/>
            <a:ext cx="8658225" cy="50721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 Books</a:t>
            </a:r>
            <a:endParaRPr lang="en-US" dirty="0"/>
          </a:p>
        </p:txBody>
      </p:sp>
      <p:pic>
        <p:nvPicPr>
          <p:cNvPr id="32770" name="Picture 2" descr="http://www.wsulibs.wsu.edu/sites/default/files/MLA-Book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09800"/>
            <a:ext cx="8510248" cy="31398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 Articles</a:t>
            </a:r>
            <a:endParaRPr lang="en-US" dirty="0"/>
          </a:p>
        </p:txBody>
      </p:sp>
      <p:pic>
        <p:nvPicPr>
          <p:cNvPr id="31748" name="Picture 4" descr="http://www.wsulibs.wsu.edu/sites/default/files/MLA-Journal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743200"/>
            <a:ext cx="8686800" cy="26552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45</TotalTime>
  <Words>214</Words>
  <Application>Microsoft Office PowerPoint</Application>
  <PresentationFormat>On-screen Show (4:3)</PresentationFormat>
  <Paragraphs>23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Georgia</vt:lpstr>
      <vt:lpstr>Wingdings</vt:lpstr>
      <vt:lpstr>Wingdings 2</vt:lpstr>
      <vt:lpstr>Civic</vt:lpstr>
      <vt:lpstr>MLA Format and Citations</vt:lpstr>
      <vt:lpstr>MLA Format</vt:lpstr>
      <vt:lpstr>Example First Page</vt:lpstr>
      <vt:lpstr>In-text Citations </vt:lpstr>
      <vt:lpstr>In-text Citations</vt:lpstr>
      <vt:lpstr>Works Cited Page Example</vt:lpstr>
      <vt:lpstr>Works Cited Books</vt:lpstr>
      <vt:lpstr>Works Cited Articles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MLA Format and Citations</dc:title>
  <dc:creator>Katelyn</dc:creator>
  <cp:lastModifiedBy>KAMMANN, LINDA</cp:lastModifiedBy>
  <cp:revision>4</cp:revision>
  <dcterms:created xsi:type="dcterms:W3CDTF">2016-03-23T00:24:04Z</dcterms:created>
  <dcterms:modified xsi:type="dcterms:W3CDTF">2016-03-29T11:11:21Z</dcterms:modified>
</cp:coreProperties>
</file>