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9eD2UpdhbwA?t=1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file:///\\00-staff01\staffhome$\KAMMANNLM\Desktop\mood%20words.doc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ourenglishclass.net/wp-content/uploads/sites/6/2009/10/marypoppins1.mp4?_=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ourenglishclass.net/wp-content/uploads/sites/6/2009/10/shining.mp4?_=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\\00-staff01\staffhome$\KAMMANNLM\Desktop\tone%20words.docx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Mood and Tone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English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154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Frozen as a horror film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https://youtu.be/9eD2UpdhbwA?t=11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677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mood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\\00-staff01\staffhome$\KAMMANNLM\Desktop\mood words.docx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790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Mary Poppins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http://ourenglishclass.net/wp-content/uploads/sites/6/2009/10/marypoppins1.mp4?_=1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209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Shining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http://ourenglishclass.net/wp-content/uploads/sites/6/2009/10/shining.mp4?_=3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59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Tone and mood both deal with the emotions centered around a piece of writing. Though they seem similar and can in fact be related causally, they are in fact quite different.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838" y="3629859"/>
            <a:ext cx="5033962" cy="2765307"/>
          </a:xfrm>
        </p:spPr>
      </p:pic>
    </p:spTree>
    <p:extLst>
      <p:ext uri="{BB962C8B-B14F-4D97-AF65-F5344CB8AC3E}">
        <p14:creationId xmlns:p14="http://schemas.microsoft.com/office/powerpoint/2010/main" val="963597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tone?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65" y="2719558"/>
            <a:ext cx="5024438" cy="376832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 fontAlgn="base">
              <a:buNone/>
            </a:pPr>
            <a:endParaRPr lang="en-US" sz="3200" dirty="0"/>
          </a:p>
          <a:p>
            <a:pPr marL="0" indent="0" algn="ctr" fontAlgn="base">
              <a:buNone/>
            </a:pPr>
            <a:r>
              <a:rPr lang="en-US" sz="3200" dirty="0" smtClean="0"/>
              <a:t>Tone </a:t>
            </a:r>
            <a:r>
              <a:rPr lang="en-US" sz="3200" dirty="0"/>
              <a:t>is the author’s attitude toward a subject. While journalistic writing theoretically has a tone of distance and objectivity, all other writing can have various tones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23249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tone?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33" y="2919341"/>
            <a:ext cx="3722996" cy="325762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were to read a description of a first date that included words and phrases like “dreaded” and “my buddies forced me to go on the date”, we could assume that the individual didn’t really enjoy the date.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4603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Tone words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3724" y="1793352"/>
            <a:ext cx="638561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47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tone words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81" y="2601224"/>
            <a:ext cx="5024438" cy="376832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file"/>
              </a:rPr>
              <a:t>\\00-staff01\staffhome$\KAMMANNLM\Desktop\tone words.docx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32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mood?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Mood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atmosphere of a piece of writing; it’s the emotions a selection arouses in a reader.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961" y="2083809"/>
            <a:ext cx="3828939" cy="4351338"/>
          </a:xfrm>
        </p:spPr>
      </p:pic>
    </p:spTree>
    <p:extLst>
      <p:ext uri="{BB962C8B-B14F-4D97-AF65-F5344CB8AC3E}">
        <p14:creationId xmlns:p14="http://schemas.microsoft.com/office/powerpoint/2010/main" val="2490577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mood?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good way to see mood (and, to a degree, tone) in action is through genre-crossing movie trailers. In film editing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classes,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common assignment is to take an existing film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a film preview that presents the film as a different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genre.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812" y="223454"/>
            <a:ext cx="5033962" cy="4027169"/>
          </a:xfrm>
        </p:spPr>
      </p:pic>
    </p:spTree>
    <p:extLst>
      <p:ext uri="{BB962C8B-B14F-4D97-AF65-F5344CB8AC3E}">
        <p14:creationId xmlns:p14="http://schemas.microsoft.com/office/powerpoint/2010/main" val="2215145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mood?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4626">
            <a:off x="948652" y="2539745"/>
            <a:ext cx="5024438" cy="243082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accomplished through editing and splicing scenes, adding new, anxiety-producing music and sound effects, and adding a new voice-over introduction.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067220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66</TotalTime>
  <Words>272</Words>
  <Application>Microsoft Office PowerPoint</Application>
  <PresentationFormat>Widescreen</PresentationFormat>
  <Paragraphs>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Corbel</vt:lpstr>
      <vt:lpstr>Depth</vt:lpstr>
      <vt:lpstr>Mood and Tone</vt:lpstr>
      <vt:lpstr>What is tone?</vt:lpstr>
      <vt:lpstr>What is tone?</vt:lpstr>
      <vt:lpstr>What is tone?</vt:lpstr>
      <vt:lpstr>Tone words</vt:lpstr>
      <vt:lpstr>More tone words</vt:lpstr>
      <vt:lpstr>What is mood?</vt:lpstr>
      <vt:lpstr>What is mood?</vt:lpstr>
      <vt:lpstr>What is mood? </vt:lpstr>
      <vt:lpstr>Frozen as a horror film</vt:lpstr>
      <vt:lpstr>More mood words</vt:lpstr>
      <vt:lpstr>Mary Poppins</vt:lpstr>
      <vt:lpstr>The Shining</vt:lpstr>
    </vt:vector>
  </TitlesOfParts>
  <Company>Utica Community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Mood and Tone</dc:title>
  <dc:creator>KAMMANN, LINDA</dc:creator>
  <cp:lastModifiedBy>KAMMANN, LINDA</cp:lastModifiedBy>
  <cp:revision>4</cp:revision>
  <dcterms:created xsi:type="dcterms:W3CDTF">2017-03-06T10:46:04Z</dcterms:created>
  <dcterms:modified xsi:type="dcterms:W3CDTF">2017-03-06T11:52:20Z</dcterms:modified>
</cp:coreProperties>
</file>