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9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3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5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0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7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7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3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D6D559-D301-48EA-B4B5-BC97C771B6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9F66D-926D-441D-82C4-8CF865F6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Parts of Speech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741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that show emotion or they could be “fillers” that do not serve any other function within the sentence</a:t>
            </a:r>
          </a:p>
          <a:p>
            <a:endParaRPr lang="en-US" dirty="0"/>
          </a:p>
          <a:p>
            <a:r>
              <a:rPr lang="en-US" dirty="0" smtClean="0"/>
              <a:t>Ex: Oh, I did not know you felt this way so please forgive 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identify the different parts of speech within sentences and understand their function within the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2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Noun </a:t>
            </a:r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Adjective</a:t>
            </a:r>
          </a:p>
          <a:p>
            <a:r>
              <a:rPr lang="en-US" dirty="0" smtClean="0"/>
              <a:t>Adverb</a:t>
            </a:r>
          </a:p>
          <a:p>
            <a:r>
              <a:rPr lang="en-US" dirty="0" smtClean="0"/>
              <a:t>Conjunction</a:t>
            </a:r>
          </a:p>
          <a:p>
            <a:r>
              <a:rPr lang="en-US" dirty="0" smtClean="0"/>
              <a:t>Interjection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noun is a person, place, thing, or idea</a:t>
            </a:r>
          </a:p>
          <a:p>
            <a:r>
              <a:rPr lang="en-US" dirty="0" smtClean="0"/>
              <a:t>Articles always come before a noun</a:t>
            </a:r>
          </a:p>
          <a:p>
            <a:pPr lvl="1"/>
            <a:r>
              <a:rPr lang="en-US" u="sng" dirty="0" smtClean="0"/>
              <a:t>An</a:t>
            </a:r>
            <a:r>
              <a:rPr lang="en-US" dirty="0" smtClean="0"/>
              <a:t>, </a:t>
            </a:r>
            <a:r>
              <a:rPr lang="en-US" u="sng" dirty="0" smtClean="0"/>
              <a:t>a</a:t>
            </a:r>
            <a:r>
              <a:rPr lang="en-US" dirty="0" smtClean="0"/>
              <a:t>, and </a:t>
            </a:r>
            <a:r>
              <a:rPr lang="en-US" u="sng" dirty="0" smtClean="0"/>
              <a:t>the 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Ex: The boy on the red bike hit a rock and fell off.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1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action or “doing” word within a sentence</a:t>
            </a:r>
          </a:p>
          <a:p>
            <a:r>
              <a:rPr lang="en-US" dirty="0" smtClean="0"/>
              <a:t>Change tense in order to show time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</a:t>
            </a:r>
            <a:r>
              <a:rPr lang="en-US" dirty="0" smtClean="0"/>
              <a:t>: The team celebrated their win at the soccer tournament by dumping water on the coach.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2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or modify nouns within a sentence.</a:t>
            </a:r>
          </a:p>
          <a:p>
            <a:r>
              <a:rPr lang="en-US" dirty="0" smtClean="0"/>
              <a:t>They answer the questions, “What kind?” or “How many?”</a:t>
            </a:r>
          </a:p>
          <a:p>
            <a:endParaRPr lang="en-US" dirty="0"/>
          </a:p>
          <a:p>
            <a:r>
              <a:rPr lang="en-US" dirty="0" smtClean="0"/>
              <a:t>Ex: The five tired children fell asleep on the way home from their aunt’s house.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describe verbs, adjectives, or other adverbs</a:t>
            </a:r>
          </a:p>
          <a:p>
            <a:r>
              <a:rPr lang="en-US" dirty="0" smtClean="0"/>
              <a:t>Adverbs answer the questions: How?, When?, Why?, Where?, Under what circumstances?</a:t>
            </a:r>
          </a:p>
          <a:p>
            <a:r>
              <a:rPr lang="en-US" dirty="0" smtClean="0"/>
              <a:t>Often end in -</a:t>
            </a:r>
            <a:r>
              <a:rPr lang="en-US" dirty="0" err="1" smtClean="0"/>
              <a:t>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Examples of common adverbs</a:t>
            </a:r>
          </a:p>
          <a:p>
            <a:pPr lvl="1"/>
            <a:r>
              <a:rPr lang="en-US" dirty="0" smtClean="0"/>
              <a:t>Not, very, often, here, almost, always, never, there</a:t>
            </a:r>
          </a:p>
          <a:p>
            <a:pPr lvl="1"/>
            <a:endParaRPr lang="en-US" dirty="0"/>
          </a:p>
          <a:p>
            <a:r>
              <a:rPr lang="en-US" dirty="0" smtClean="0"/>
              <a:t>Ex: She ran quickly ran to her amazing mother and gave her a huge hug.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9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Words that connect other words, phrases, or sentences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8290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Remember FAN BOYS</a:t>
            </a:r>
          </a:p>
          <a:p>
            <a:pPr marL="457200" lvl="1" indent="0">
              <a:buNone/>
            </a:pPr>
            <a:r>
              <a:rPr lang="en-US" sz="3800" b="1" dirty="0"/>
              <a:t>F</a:t>
            </a:r>
            <a:r>
              <a:rPr lang="en-US" sz="3800" dirty="0"/>
              <a:t>or</a:t>
            </a:r>
          </a:p>
          <a:p>
            <a:pPr marL="457200" lvl="1" indent="0">
              <a:buNone/>
            </a:pPr>
            <a:r>
              <a:rPr lang="en-US" sz="3800" b="1" dirty="0"/>
              <a:t>A</a:t>
            </a:r>
            <a:r>
              <a:rPr lang="en-US" sz="3800" dirty="0"/>
              <a:t>nd</a:t>
            </a:r>
          </a:p>
          <a:p>
            <a:pPr marL="457200" lvl="1" indent="0">
              <a:buNone/>
            </a:pPr>
            <a:r>
              <a:rPr lang="en-US" sz="3800" b="1" dirty="0"/>
              <a:t>N</a:t>
            </a:r>
            <a:r>
              <a:rPr lang="en-US" sz="3800" dirty="0"/>
              <a:t>or</a:t>
            </a:r>
          </a:p>
          <a:p>
            <a:pPr marL="457200" lvl="1" indent="0">
              <a:buNone/>
            </a:pPr>
            <a:r>
              <a:rPr lang="en-US" sz="3800" b="1" dirty="0"/>
              <a:t>B</a:t>
            </a:r>
            <a:r>
              <a:rPr lang="en-US" sz="3800" dirty="0"/>
              <a:t>ut </a:t>
            </a:r>
          </a:p>
          <a:p>
            <a:pPr marL="457200" lvl="1" indent="0">
              <a:buNone/>
            </a:pPr>
            <a:r>
              <a:rPr lang="en-US" sz="3800" b="1" dirty="0"/>
              <a:t>O</a:t>
            </a:r>
            <a:r>
              <a:rPr lang="en-US" sz="3800" dirty="0"/>
              <a:t>r</a:t>
            </a:r>
          </a:p>
          <a:p>
            <a:pPr marL="457200" lvl="1" indent="0">
              <a:buNone/>
            </a:pPr>
            <a:r>
              <a:rPr lang="en-US" sz="3800" b="1" dirty="0"/>
              <a:t>Y</a:t>
            </a:r>
            <a:r>
              <a:rPr lang="en-US" sz="3800" dirty="0"/>
              <a:t>et</a:t>
            </a:r>
          </a:p>
          <a:p>
            <a:pPr marL="457200" lvl="1" indent="0">
              <a:buNone/>
            </a:pPr>
            <a:r>
              <a:rPr lang="en-US" sz="3800" b="1" dirty="0"/>
              <a:t>S</a:t>
            </a:r>
            <a:r>
              <a:rPr lang="en-US" sz="3800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7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conjunctions only connect clauses </a:t>
            </a:r>
          </a:p>
          <a:p>
            <a:pPr lvl="1"/>
            <a:r>
              <a:rPr lang="en-US" dirty="0" smtClean="0"/>
              <a:t>When, if, since, because, while, after, although, before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Ex: She and I left early, but Matt decided to stay in order to talk to his friend Michael.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88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317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Parts of Speech</vt:lpstr>
      <vt:lpstr>Objective</vt:lpstr>
      <vt:lpstr>Overview</vt:lpstr>
      <vt:lpstr>Nouns</vt:lpstr>
      <vt:lpstr>Verbs</vt:lpstr>
      <vt:lpstr>Adjective</vt:lpstr>
      <vt:lpstr>Adverbs</vt:lpstr>
      <vt:lpstr>Conjunctions</vt:lpstr>
      <vt:lpstr>Conjunctions</vt:lpstr>
      <vt:lpstr>Interjections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Mark Polhemus</dc:creator>
  <cp:lastModifiedBy>KAMMANN, LINDA</cp:lastModifiedBy>
  <cp:revision>9</cp:revision>
  <dcterms:created xsi:type="dcterms:W3CDTF">2016-03-15T04:00:01Z</dcterms:created>
  <dcterms:modified xsi:type="dcterms:W3CDTF">2016-03-29T11:10:35Z</dcterms:modified>
</cp:coreProperties>
</file>