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Gatsby</a:t>
            </a:r>
            <a:br>
              <a:rPr lang="en-US" dirty="0" smtClean="0"/>
            </a:br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7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read….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Skim through the chapter to find 5 vocabulary words you do not know.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rite them down on a sheet of paper.</a:t>
            </a:r>
            <a:endParaRPr lang="en-US" sz="2800" dirty="0"/>
          </a:p>
        </p:txBody>
      </p:sp>
      <p:pic>
        <p:nvPicPr>
          <p:cNvPr id="1026" name="Picture 2" descr="http://www.clipartbest.com/cliparts/aiq/e8E/aiqe8EbyT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66" y="2603500"/>
            <a:ext cx="351330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we read…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3275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Identify </a:t>
            </a:r>
            <a:r>
              <a:rPr lang="en-US" sz="2800" b="1" dirty="0" smtClean="0"/>
              <a:t>3</a:t>
            </a:r>
            <a:r>
              <a:rPr lang="en-US" sz="2800" dirty="0" smtClean="0"/>
              <a:t> important details from the reading and explain their significance.</a:t>
            </a:r>
          </a:p>
          <a:p>
            <a:r>
              <a:rPr lang="en-US" sz="2800" dirty="0" smtClean="0"/>
              <a:t>Write down </a:t>
            </a:r>
            <a:r>
              <a:rPr lang="en-US" sz="2800" b="1" dirty="0" smtClean="0"/>
              <a:t>2</a:t>
            </a:r>
            <a:r>
              <a:rPr lang="en-US" sz="2800" dirty="0" smtClean="0"/>
              <a:t> questions you have about the reading or questions you may have for the author.</a:t>
            </a:r>
          </a:p>
          <a:p>
            <a:r>
              <a:rPr lang="en-US" sz="2800" dirty="0" smtClean="0"/>
              <a:t>Make </a:t>
            </a:r>
            <a:r>
              <a:rPr lang="en-US" sz="2800" b="1" dirty="0" smtClean="0"/>
              <a:t>1</a:t>
            </a:r>
            <a:r>
              <a:rPr lang="en-US" sz="2800" dirty="0" smtClean="0"/>
              <a:t> connection from this chapter to your own experiences</a:t>
            </a:r>
          </a:p>
          <a:p>
            <a:pPr lvl="1"/>
            <a:r>
              <a:rPr lang="en-US" sz="2600" dirty="0" smtClean="0"/>
              <a:t>This could be how you relate to the characters, the situations, etc.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5495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</TotalTime>
  <Words>89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The Great Gatsby Chapter 5</vt:lpstr>
      <vt:lpstr>Before we read….</vt:lpstr>
      <vt:lpstr>After we read…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Gatsby Chapter 5</dc:title>
  <dc:creator>POLHEMUS, KATELYN</dc:creator>
  <cp:lastModifiedBy>KAMMANN, LINDA</cp:lastModifiedBy>
  <cp:revision>2</cp:revision>
  <dcterms:created xsi:type="dcterms:W3CDTF">2016-03-17T10:45:37Z</dcterms:created>
  <dcterms:modified xsi:type="dcterms:W3CDTF">2016-03-29T11:13:06Z</dcterms:modified>
</cp:coreProperties>
</file>