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D1FAA-2318-4464-BD86-8407E07C84D6}" type="datetimeFigureOut">
              <a:rPr lang="en-US"/>
              <a:t>10/20/2015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4661C-BB9F-4088-A329-4BFF1373169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4661C-BB9F-4088-A329-4BFF1373169E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8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4661C-BB9F-4088-A329-4BFF1373169E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59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4661C-BB9F-4088-A329-4BFF1373169E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92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To Be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8487" y="4059377"/>
            <a:ext cx="6987645" cy="1388534"/>
          </a:xfrm>
        </p:spPr>
        <p:txBody>
          <a:bodyPr/>
          <a:lstStyle/>
          <a:p>
            <a:r>
              <a:rPr lang="en-US"/>
              <a:t>Deutsch I</a:t>
            </a:r>
            <a:endParaRPr lang="en-US" dirty="0"/>
          </a:p>
          <a:p>
            <a:r>
              <a:rPr lang="en-US"/>
              <a:t>Kapitel 1-1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343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Sein-to be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24255217"/>
              </p:ext>
            </p:extLst>
          </p:nvPr>
        </p:nvGraphicFramePr>
        <p:xfrm>
          <a:off x="877018" y="2055962"/>
          <a:ext cx="6528956" cy="4189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239">
                  <a:extLst>
                    <a:ext uri="{9D8B030D-6E8A-4147-A177-3AD203B41FA5}">
                      <a16:colId xmlns:a16="http://schemas.microsoft.com/office/drawing/2014/main" xmlns="" val="402460894"/>
                    </a:ext>
                  </a:extLst>
                </a:gridCol>
                <a:gridCol w="1632239">
                  <a:extLst>
                    <a:ext uri="{9D8B030D-6E8A-4147-A177-3AD203B41FA5}">
                      <a16:colId xmlns:a16="http://schemas.microsoft.com/office/drawing/2014/main" xmlns="" val="293491609"/>
                    </a:ext>
                  </a:extLst>
                </a:gridCol>
                <a:gridCol w="1632239">
                  <a:extLst>
                    <a:ext uri="{9D8B030D-6E8A-4147-A177-3AD203B41FA5}">
                      <a16:colId xmlns:a16="http://schemas.microsoft.com/office/drawing/2014/main" xmlns="" val="3814293626"/>
                    </a:ext>
                  </a:extLst>
                </a:gridCol>
                <a:gridCol w="1632239">
                  <a:extLst>
                    <a:ext uri="{9D8B030D-6E8A-4147-A177-3AD203B41FA5}">
                      <a16:colId xmlns:a16="http://schemas.microsoft.com/office/drawing/2014/main" xmlns="" val="2221085480"/>
                    </a:ext>
                  </a:extLst>
                </a:gridCol>
              </a:tblGrid>
              <a:tr h="5261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singular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plural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5736859"/>
                  </a:ext>
                </a:extLst>
              </a:tr>
              <a:tr h="857456">
                <a:tc>
                  <a:txBody>
                    <a:bodyPr/>
                    <a:lstStyle/>
                    <a:p>
                      <a:r>
                        <a:rPr lang="en-US" sz="2400" b="1"/>
                        <a:t>first 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ich bin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wir sind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4295326"/>
                  </a:ext>
                </a:extLst>
              </a:tr>
              <a:tr h="896433">
                <a:tc>
                  <a:txBody>
                    <a:bodyPr/>
                    <a:lstStyle/>
                    <a:p>
                      <a:r>
                        <a:rPr lang="en-US" sz="2400" b="1"/>
                        <a:t>second 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du bist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Sie sind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ihr seid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451094"/>
                  </a:ext>
                </a:extLst>
              </a:tr>
              <a:tr h="896433">
                <a:tc>
                  <a:txBody>
                    <a:bodyPr/>
                    <a:lstStyle/>
                    <a:p>
                      <a:r>
                        <a:rPr lang="en-US" sz="2400" b="1"/>
                        <a:t>third person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er ist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sie sind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2314337"/>
                  </a:ext>
                </a:extLst>
              </a:tr>
              <a:tr h="5066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sie 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2777051"/>
                  </a:ext>
                </a:extLst>
              </a:tr>
              <a:tr h="5066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es ist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1875272"/>
                  </a:ext>
                </a:extLst>
              </a:tr>
            </a:tbl>
          </a:graphicData>
        </a:graphic>
      </p:graphicFrame>
      <p:pic>
        <p:nvPicPr>
          <p:cNvPr id="6" name="Content Placeholder 5" descr="Neuschwanstein Castle, Germany | Beautiful Places to Visit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660000">
            <a:off x="7624441" y="1299607"/>
            <a:ext cx="3723827" cy="2793632"/>
          </a:xfrm>
        </p:spPr>
      </p:pic>
    </p:spTree>
    <p:extLst>
      <p:ext uri="{BB962C8B-B14F-4D97-AF65-F5344CB8AC3E}">
        <p14:creationId xmlns:p14="http://schemas.microsoft.com/office/powerpoint/2010/main" val="2298183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zum Beispiel....</a:t>
            </a:r>
            <a:endParaRPr lang="en-US" dirty="0"/>
          </a:p>
        </p:txBody>
      </p:sp>
      <p:pic>
        <p:nvPicPr>
          <p:cNvPr id="5" name="Content Placeholder 4" descr="Loisach River Germany Wallpapers | HD Wallpapers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 rot="-1800000">
            <a:off x="1848644" y="2667000"/>
            <a:ext cx="4165600" cy="3124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b="1"/>
              <a:t>Ich bin Deutschlehrerin.</a:t>
            </a:r>
            <a:endParaRPr lang="en-US" sz="2400" b="1" dirty="0"/>
          </a:p>
          <a:p>
            <a:pPr marL="0" indent="0" algn="ctr">
              <a:buNone/>
            </a:pPr>
            <a:r>
              <a:rPr lang="en-US" sz="2400" b="1"/>
              <a:t>Er ist 15 Jahre alt. </a:t>
            </a:r>
            <a:endParaRPr lang="en-US" sz="2400" b="1" dirty="0"/>
          </a:p>
          <a:p>
            <a:pPr marL="0" indent="0" algn="ctr">
              <a:buNone/>
            </a:pPr>
            <a:r>
              <a:rPr lang="en-US" sz="2400" b="1"/>
              <a:t>Wir sind Deutschschuler.</a:t>
            </a:r>
            <a:endParaRPr lang="en-US" sz="2400" b="1" dirty="0"/>
          </a:p>
          <a:p>
            <a:pPr marL="0" indent="0" algn="ctr">
              <a:buNone/>
            </a:pPr>
            <a:r>
              <a:rPr lang="en-US" sz="2400" b="1"/>
              <a:t>Ihr seid 16 Jahre alt.</a:t>
            </a:r>
            <a:endParaRPr lang="en-US" sz="2400" b="1" dirty="0"/>
          </a:p>
          <a:p>
            <a:pPr marL="0" indent="0" algn="ctr">
              <a:buNone/>
            </a:pPr>
            <a:r>
              <a:rPr lang="en-US" sz="2400" b="1"/>
              <a:t>Sie ist nett.</a:t>
            </a:r>
            <a:endParaRPr lang="en-US" sz="24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2915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0</TotalTime>
  <Words>65</Words>
  <Application>Microsoft Office PowerPoint</Application>
  <PresentationFormat>Widescreen</PresentationFormat>
  <Paragraphs>28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Corbel</vt:lpstr>
      <vt:lpstr>Parallax</vt:lpstr>
      <vt:lpstr>To Be</vt:lpstr>
      <vt:lpstr>Sein-to be</vt:lpstr>
      <vt:lpstr>zum Beispiel....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KAMMANN, LINDA</dc:creator>
  <cp:lastModifiedBy>KAMMANN, LINDA</cp:lastModifiedBy>
  <cp:revision>3</cp:revision>
  <dcterms:created xsi:type="dcterms:W3CDTF">2014-09-12T02:11:33Z</dcterms:created>
  <dcterms:modified xsi:type="dcterms:W3CDTF">2015-10-20T13:09:50Z</dcterms:modified>
</cp:coreProperties>
</file>